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60" r:id="rId3"/>
    <p:sldId id="284" r:id="rId4"/>
    <p:sldId id="287" r:id="rId5"/>
    <p:sldId id="270" r:id="rId6"/>
    <p:sldId id="288" r:id="rId7"/>
    <p:sldId id="289" r:id="rId8"/>
    <p:sldId id="291" r:id="rId9"/>
    <p:sldId id="292" r:id="rId10"/>
    <p:sldId id="290" r:id="rId11"/>
    <p:sldId id="275" r:id="rId12"/>
  </p:sldIdLst>
  <p:sldSz cx="9144000" cy="6858000" type="screen4x3"/>
  <p:notesSz cx="6662738" cy="9906000"/>
  <p:defaultTextStyle>
    <a:defPPr>
      <a:defRPr lang="en-GB"/>
    </a:defPPr>
    <a:lvl1pPr algn="l" rtl="0" fontAlgn="base">
      <a:spcBef>
        <a:spcPct val="0"/>
      </a:spcBef>
      <a:spcAft>
        <a:spcPct val="0"/>
      </a:spcAft>
      <a:defRPr sz="1600" kern="1200">
        <a:solidFill>
          <a:schemeClr val="tx1"/>
        </a:solidFill>
        <a:latin typeface="Lucida Sans" panose="020B0602030504020204" pitchFamily="34" charset="0"/>
        <a:ea typeface="+mn-ea"/>
        <a:cs typeface="+mn-cs"/>
      </a:defRPr>
    </a:lvl1pPr>
    <a:lvl2pPr marL="457200" algn="l" rtl="0" fontAlgn="base">
      <a:spcBef>
        <a:spcPct val="0"/>
      </a:spcBef>
      <a:spcAft>
        <a:spcPct val="0"/>
      </a:spcAft>
      <a:defRPr sz="1600" kern="1200">
        <a:solidFill>
          <a:schemeClr val="tx1"/>
        </a:solidFill>
        <a:latin typeface="Lucida Sans" panose="020B0602030504020204" pitchFamily="34" charset="0"/>
        <a:ea typeface="+mn-ea"/>
        <a:cs typeface="+mn-cs"/>
      </a:defRPr>
    </a:lvl2pPr>
    <a:lvl3pPr marL="914400" algn="l" rtl="0" fontAlgn="base">
      <a:spcBef>
        <a:spcPct val="0"/>
      </a:spcBef>
      <a:spcAft>
        <a:spcPct val="0"/>
      </a:spcAft>
      <a:defRPr sz="1600" kern="1200">
        <a:solidFill>
          <a:schemeClr val="tx1"/>
        </a:solidFill>
        <a:latin typeface="Lucida Sans" panose="020B0602030504020204" pitchFamily="34" charset="0"/>
        <a:ea typeface="+mn-ea"/>
        <a:cs typeface="+mn-cs"/>
      </a:defRPr>
    </a:lvl3pPr>
    <a:lvl4pPr marL="1371600" algn="l" rtl="0" fontAlgn="base">
      <a:spcBef>
        <a:spcPct val="0"/>
      </a:spcBef>
      <a:spcAft>
        <a:spcPct val="0"/>
      </a:spcAft>
      <a:defRPr sz="1600" kern="1200">
        <a:solidFill>
          <a:schemeClr val="tx1"/>
        </a:solidFill>
        <a:latin typeface="Lucida Sans" panose="020B0602030504020204" pitchFamily="34" charset="0"/>
        <a:ea typeface="+mn-ea"/>
        <a:cs typeface="+mn-cs"/>
      </a:defRPr>
    </a:lvl4pPr>
    <a:lvl5pPr marL="1828800" algn="l" rtl="0" fontAlgn="base">
      <a:spcBef>
        <a:spcPct val="0"/>
      </a:spcBef>
      <a:spcAft>
        <a:spcPct val="0"/>
      </a:spcAft>
      <a:defRPr sz="1600" kern="1200">
        <a:solidFill>
          <a:schemeClr val="tx1"/>
        </a:solidFill>
        <a:latin typeface="Lucida Sans" panose="020B0602030504020204" pitchFamily="34" charset="0"/>
        <a:ea typeface="+mn-ea"/>
        <a:cs typeface="+mn-cs"/>
      </a:defRPr>
    </a:lvl5pPr>
    <a:lvl6pPr marL="2286000" algn="l" defTabSz="914400" rtl="0" eaLnBrk="1" latinLnBrk="0" hangingPunct="1">
      <a:defRPr sz="1600" kern="1200">
        <a:solidFill>
          <a:schemeClr val="tx1"/>
        </a:solidFill>
        <a:latin typeface="Lucida Sans" panose="020B0602030504020204" pitchFamily="34" charset="0"/>
        <a:ea typeface="+mn-ea"/>
        <a:cs typeface="+mn-cs"/>
      </a:defRPr>
    </a:lvl6pPr>
    <a:lvl7pPr marL="2743200" algn="l" defTabSz="914400" rtl="0" eaLnBrk="1" latinLnBrk="0" hangingPunct="1">
      <a:defRPr sz="1600" kern="1200">
        <a:solidFill>
          <a:schemeClr val="tx1"/>
        </a:solidFill>
        <a:latin typeface="Lucida Sans" panose="020B0602030504020204" pitchFamily="34" charset="0"/>
        <a:ea typeface="+mn-ea"/>
        <a:cs typeface="+mn-cs"/>
      </a:defRPr>
    </a:lvl7pPr>
    <a:lvl8pPr marL="3200400" algn="l" defTabSz="914400" rtl="0" eaLnBrk="1" latinLnBrk="0" hangingPunct="1">
      <a:defRPr sz="1600" kern="1200">
        <a:solidFill>
          <a:schemeClr val="tx1"/>
        </a:solidFill>
        <a:latin typeface="Lucida Sans" panose="020B0602030504020204" pitchFamily="34" charset="0"/>
        <a:ea typeface="+mn-ea"/>
        <a:cs typeface="+mn-cs"/>
      </a:defRPr>
    </a:lvl8pPr>
    <a:lvl9pPr marL="3657600" algn="l" defTabSz="914400" rtl="0" eaLnBrk="1" latinLnBrk="0" hangingPunct="1">
      <a:defRPr sz="1600" kern="1200">
        <a:solidFill>
          <a:schemeClr val="tx1"/>
        </a:solidFill>
        <a:latin typeface="Lucida Sans" panose="020B06020305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456A"/>
    <a:srgbClr val="AFBD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7" autoAdjust="0"/>
    <p:restoredTop sz="99478" autoAdjust="0"/>
  </p:normalViewPr>
  <p:slideViewPr>
    <p:cSldViewPr>
      <p:cViewPr varScale="1">
        <p:scale>
          <a:sx n="76" d="100"/>
          <a:sy n="76" d="100"/>
        </p:scale>
        <p:origin x="123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B8C3C9-C21E-495F-93F7-0D2D15BF8404}" type="doc">
      <dgm:prSet loTypeId="urn:microsoft.com/office/officeart/2005/8/layout/orgChart1" loCatId="hierarchy" qsTypeId="urn:microsoft.com/office/officeart/2005/8/quickstyle/simple1" qsCatId="simple" csTypeId="urn:microsoft.com/office/officeart/2005/8/colors/accent1_2" csCatId="accent1" phldr="1"/>
      <dgm:spPr/>
    </dgm:pt>
    <dgm:pt modelId="{AD8A4F43-AAD4-4EF6-A256-27BC5EA9B10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Manager Medical Reviews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Kim Hawe</a:t>
          </a:r>
        </a:p>
      </dgm:t>
    </dgm:pt>
    <dgm:pt modelId="{0FB7DF29-03CB-4927-B24C-7E3089469DDC}" type="parTrans" cxnId="{25D48307-52A8-4786-979F-DF3A6C1F66F2}">
      <dgm:prSet/>
      <dgm:spPr/>
      <dgm:t>
        <a:bodyPr/>
        <a:lstStyle/>
        <a:p>
          <a:endParaRPr lang="en-NZ"/>
        </a:p>
      </dgm:t>
    </dgm:pt>
    <dgm:pt modelId="{C074A309-33B0-4316-99BD-9965B8244E51}" type="sibTrans" cxnId="{25D48307-52A8-4786-979F-DF3A6C1F66F2}">
      <dgm:prSet/>
      <dgm:spPr/>
      <dgm:t>
        <a:bodyPr/>
        <a:lstStyle/>
        <a:p>
          <a:endParaRPr lang="en-NZ"/>
        </a:p>
      </dgm:t>
    </dgm:pt>
    <dgm:pt modelId="{93399E16-E8D3-4BED-9B0B-DEB1D5C76417}" type="asst">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NZ" altLang="en-US" b="0" i="0" u="none" strike="noStrike" cap="none" normalizeH="0" baseline="0" dirty="0">
              <a:ln>
                <a:noFill/>
              </a:ln>
              <a:solidFill>
                <a:schemeClr val="tx1"/>
              </a:solidFill>
              <a:effectLst/>
              <a:latin typeface="Lucida Sans" pitchFamily="34" charset="0"/>
            </a:rPr>
            <a:t>Chief Medical Adviser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NZ" altLang="en-US" b="0" i="0" u="none" strike="noStrike" cap="none" normalizeH="0" baseline="0" dirty="0">
              <a:ln>
                <a:noFill/>
              </a:ln>
              <a:solidFill>
                <a:schemeClr val="tx1"/>
              </a:solidFill>
              <a:effectLst/>
              <a:latin typeface="Lucida Sans" pitchFamily="34" charset="0"/>
            </a:rPr>
            <a:t>X 2 </a:t>
          </a:r>
          <a:endParaRPr kumimoji="0" lang="en-US" altLang="en-US" b="0" i="0" u="none" strike="noStrike" cap="none" normalizeH="0" baseline="0" dirty="0">
            <a:ln>
              <a:noFill/>
            </a:ln>
            <a:solidFill>
              <a:schemeClr val="tx1"/>
            </a:solidFill>
            <a:effectLst/>
            <a:latin typeface="Lucida Sans" pitchFamily="34" charset="0"/>
          </a:endParaRPr>
        </a:p>
      </dgm:t>
    </dgm:pt>
    <dgm:pt modelId="{23A9C20F-967F-4978-BF89-75B1E6548E87}" type="parTrans" cxnId="{BCB96151-E6B3-475D-9831-B5AAA3D90ADC}">
      <dgm:prSet/>
      <dgm:spPr/>
      <dgm:t>
        <a:bodyPr/>
        <a:lstStyle/>
        <a:p>
          <a:endParaRPr lang="en-NZ"/>
        </a:p>
      </dgm:t>
    </dgm:pt>
    <dgm:pt modelId="{3CF46DAB-28EE-4A82-8B0D-9C4F1D37C9F9}" type="sibTrans" cxnId="{BCB96151-E6B3-475D-9831-B5AAA3D90ADC}">
      <dgm:prSet/>
      <dgm:spPr/>
      <dgm:t>
        <a:bodyPr/>
        <a:lstStyle/>
        <a:p>
          <a:endParaRPr lang="en-NZ"/>
        </a:p>
      </dgm:t>
    </dgm:pt>
    <dgm:pt modelId="{E1B11BD6-6839-483B-85C5-2E8D8B41059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Medical Review Advisers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X 5 (MRA)</a:t>
          </a:r>
        </a:p>
      </dgm:t>
    </dgm:pt>
    <dgm:pt modelId="{3D0A8BF6-2DB1-4D7C-A681-1479E8FBB031}" type="parTrans" cxnId="{4196AF75-0953-442D-9B2D-32A39DBB4C44}">
      <dgm:prSet/>
      <dgm:spPr/>
      <dgm:t>
        <a:bodyPr/>
        <a:lstStyle/>
        <a:p>
          <a:endParaRPr lang="en-NZ"/>
        </a:p>
      </dgm:t>
    </dgm:pt>
    <dgm:pt modelId="{5B901CEF-C855-4878-984B-8073E0280363}" type="sibTrans" cxnId="{4196AF75-0953-442D-9B2D-32A39DBB4C44}">
      <dgm:prSet/>
      <dgm:spPr/>
      <dgm:t>
        <a:bodyPr/>
        <a:lstStyle/>
        <a:p>
          <a:endParaRPr lang="en-NZ"/>
        </a:p>
      </dgm:t>
    </dgm:pt>
    <dgm:pt modelId="{41D0CDC9-B7E6-441C-8B1E-B61D29997AA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Senior Customer Access Representatives x 6</a:t>
          </a:r>
        </a:p>
      </dgm:t>
    </dgm:pt>
    <dgm:pt modelId="{4219232B-DB11-4E8D-886E-EC61A38B107B}" type="parTrans" cxnId="{8BEA7939-FF26-4538-B0DB-33E1FC1551D0}">
      <dgm:prSet/>
      <dgm:spPr/>
      <dgm:t>
        <a:bodyPr/>
        <a:lstStyle/>
        <a:p>
          <a:endParaRPr lang="en-NZ"/>
        </a:p>
      </dgm:t>
    </dgm:pt>
    <dgm:pt modelId="{EBCD47F8-327F-433F-93A3-C058308F12B7}" type="sibTrans" cxnId="{8BEA7939-FF26-4538-B0DB-33E1FC1551D0}">
      <dgm:prSet/>
      <dgm:spPr/>
      <dgm:t>
        <a:bodyPr/>
        <a:lstStyle/>
        <a:p>
          <a:endParaRPr lang="en-NZ"/>
        </a:p>
      </dgm:t>
    </dgm:pt>
    <dgm:pt modelId="{23796A1A-DE1F-4127-8198-F4C6075EC47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Lucida Sans" pitchFamily="34" charset="0"/>
            </a:rPr>
            <a:t>Customer Access Representative X 1</a:t>
          </a:r>
        </a:p>
      </dgm:t>
    </dgm:pt>
    <dgm:pt modelId="{3D3C91CA-5070-47BB-9CE2-BB96387BD3A2}" type="parTrans" cxnId="{D9D4166E-548C-4246-A52B-BCA21DF1A60D}">
      <dgm:prSet/>
      <dgm:spPr/>
      <dgm:t>
        <a:bodyPr/>
        <a:lstStyle/>
        <a:p>
          <a:endParaRPr lang="en-NZ"/>
        </a:p>
      </dgm:t>
    </dgm:pt>
    <dgm:pt modelId="{8BF3567F-221F-4684-B143-C6372A547534}" type="sibTrans" cxnId="{D9D4166E-548C-4246-A52B-BCA21DF1A60D}">
      <dgm:prSet/>
      <dgm:spPr/>
      <dgm:t>
        <a:bodyPr/>
        <a:lstStyle/>
        <a:p>
          <a:endParaRPr lang="en-NZ"/>
        </a:p>
      </dgm:t>
    </dgm:pt>
    <dgm:pt modelId="{10966375-4E9E-4E64-8833-81AA2DED7E30}" type="pres">
      <dgm:prSet presAssocID="{BBB8C3C9-C21E-495F-93F7-0D2D15BF8404}" presName="hierChild1" presStyleCnt="0">
        <dgm:presLayoutVars>
          <dgm:orgChart val="1"/>
          <dgm:chPref val="1"/>
          <dgm:dir/>
          <dgm:animOne val="branch"/>
          <dgm:animLvl val="lvl"/>
          <dgm:resizeHandles/>
        </dgm:presLayoutVars>
      </dgm:prSet>
      <dgm:spPr/>
    </dgm:pt>
    <dgm:pt modelId="{9FA87B1D-C428-47A5-9CB2-46F2E2EB812D}" type="pres">
      <dgm:prSet presAssocID="{AD8A4F43-AAD4-4EF6-A256-27BC5EA9B102}" presName="hierRoot1" presStyleCnt="0">
        <dgm:presLayoutVars>
          <dgm:hierBranch/>
        </dgm:presLayoutVars>
      </dgm:prSet>
      <dgm:spPr/>
    </dgm:pt>
    <dgm:pt modelId="{225E7BCC-6CA7-498C-9B40-7EC58179AF09}" type="pres">
      <dgm:prSet presAssocID="{AD8A4F43-AAD4-4EF6-A256-27BC5EA9B102}" presName="rootComposite1" presStyleCnt="0"/>
      <dgm:spPr/>
    </dgm:pt>
    <dgm:pt modelId="{FBFDC380-C7CF-49AC-AB93-411AE49A5848}" type="pres">
      <dgm:prSet presAssocID="{AD8A4F43-AAD4-4EF6-A256-27BC5EA9B102}" presName="rootText1" presStyleLbl="node0" presStyleIdx="0" presStyleCnt="1">
        <dgm:presLayoutVars>
          <dgm:chPref val="3"/>
        </dgm:presLayoutVars>
      </dgm:prSet>
      <dgm:spPr/>
      <dgm:t>
        <a:bodyPr/>
        <a:lstStyle/>
        <a:p>
          <a:endParaRPr lang="en-NZ"/>
        </a:p>
      </dgm:t>
    </dgm:pt>
    <dgm:pt modelId="{EFE0AB99-554A-49D6-821F-451FA72BD2EE}" type="pres">
      <dgm:prSet presAssocID="{AD8A4F43-AAD4-4EF6-A256-27BC5EA9B102}" presName="rootConnector1" presStyleLbl="node1" presStyleIdx="0" presStyleCnt="0"/>
      <dgm:spPr/>
      <dgm:t>
        <a:bodyPr/>
        <a:lstStyle/>
        <a:p>
          <a:endParaRPr lang="en-NZ"/>
        </a:p>
      </dgm:t>
    </dgm:pt>
    <dgm:pt modelId="{BBCEDD17-36F5-4731-8EF9-CDCD368C6081}" type="pres">
      <dgm:prSet presAssocID="{AD8A4F43-AAD4-4EF6-A256-27BC5EA9B102}" presName="hierChild2" presStyleCnt="0"/>
      <dgm:spPr/>
    </dgm:pt>
    <dgm:pt modelId="{50710A19-D83B-4684-AAF9-AAEF0653CCB1}" type="pres">
      <dgm:prSet presAssocID="{3D0A8BF6-2DB1-4D7C-A681-1479E8FBB031}" presName="Name35" presStyleLbl="parChTrans1D2" presStyleIdx="0" presStyleCnt="3"/>
      <dgm:spPr/>
      <dgm:t>
        <a:bodyPr/>
        <a:lstStyle/>
        <a:p>
          <a:endParaRPr lang="en-NZ"/>
        </a:p>
      </dgm:t>
    </dgm:pt>
    <dgm:pt modelId="{F712BF46-E26E-4023-9FF9-67CE550A499F}" type="pres">
      <dgm:prSet presAssocID="{E1B11BD6-6839-483B-85C5-2E8D8B410597}" presName="hierRoot2" presStyleCnt="0">
        <dgm:presLayoutVars>
          <dgm:hierBranch/>
        </dgm:presLayoutVars>
      </dgm:prSet>
      <dgm:spPr/>
    </dgm:pt>
    <dgm:pt modelId="{8496BEB1-58EC-4695-8968-7251CC3D90D7}" type="pres">
      <dgm:prSet presAssocID="{E1B11BD6-6839-483B-85C5-2E8D8B410597}" presName="rootComposite" presStyleCnt="0"/>
      <dgm:spPr/>
    </dgm:pt>
    <dgm:pt modelId="{A3355F29-FE9A-43BA-A8BC-BD7C6CA44A7B}" type="pres">
      <dgm:prSet presAssocID="{E1B11BD6-6839-483B-85C5-2E8D8B410597}" presName="rootText" presStyleLbl="node2" presStyleIdx="0" presStyleCnt="2">
        <dgm:presLayoutVars>
          <dgm:chPref val="3"/>
        </dgm:presLayoutVars>
      </dgm:prSet>
      <dgm:spPr/>
      <dgm:t>
        <a:bodyPr/>
        <a:lstStyle/>
        <a:p>
          <a:endParaRPr lang="en-NZ"/>
        </a:p>
      </dgm:t>
    </dgm:pt>
    <dgm:pt modelId="{416DFA65-022F-49F6-B84B-6F5567CCDB42}" type="pres">
      <dgm:prSet presAssocID="{E1B11BD6-6839-483B-85C5-2E8D8B410597}" presName="rootConnector" presStyleLbl="node2" presStyleIdx="0" presStyleCnt="2"/>
      <dgm:spPr/>
      <dgm:t>
        <a:bodyPr/>
        <a:lstStyle/>
        <a:p>
          <a:endParaRPr lang="en-NZ"/>
        </a:p>
      </dgm:t>
    </dgm:pt>
    <dgm:pt modelId="{C9E5595F-DFFC-4721-83F4-DC1FC8B32DC4}" type="pres">
      <dgm:prSet presAssocID="{E1B11BD6-6839-483B-85C5-2E8D8B410597}" presName="hierChild4" presStyleCnt="0"/>
      <dgm:spPr/>
    </dgm:pt>
    <dgm:pt modelId="{172FDB1D-C4CD-4D99-B163-E94F0A39B7E5}" type="pres">
      <dgm:prSet presAssocID="{E1B11BD6-6839-483B-85C5-2E8D8B410597}" presName="hierChild5" presStyleCnt="0"/>
      <dgm:spPr/>
    </dgm:pt>
    <dgm:pt modelId="{D591B322-DC88-419A-97CF-67F762D1B14C}" type="pres">
      <dgm:prSet presAssocID="{4219232B-DB11-4E8D-886E-EC61A38B107B}" presName="Name35" presStyleLbl="parChTrans1D2" presStyleIdx="1" presStyleCnt="3"/>
      <dgm:spPr/>
      <dgm:t>
        <a:bodyPr/>
        <a:lstStyle/>
        <a:p>
          <a:endParaRPr lang="en-NZ"/>
        </a:p>
      </dgm:t>
    </dgm:pt>
    <dgm:pt modelId="{C3181843-8073-458D-9F06-44A2D52E3582}" type="pres">
      <dgm:prSet presAssocID="{41D0CDC9-B7E6-441C-8B1E-B61D29997AAA}" presName="hierRoot2" presStyleCnt="0">
        <dgm:presLayoutVars>
          <dgm:hierBranch/>
        </dgm:presLayoutVars>
      </dgm:prSet>
      <dgm:spPr/>
    </dgm:pt>
    <dgm:pt modelId="{8487C3BA-55F0-4613-9E96-28B134A59232}" type="pres">
      <dgm:prSet presAssocID="{41D0CDC9-B7E6-441C-8B1E-B61D29997AAA}" presName="rootComposite" presStyleCnt="0"/>
      <dgm:spPr/>
    </dgm:pt>
    <dgm:pt modelId="{CFC5C103-B9D3-48F0-8774-FBA0D80D3C1E}" type="pres">
      <dgm:prSet presAssocID="{41D0CDC9-B7E6-441C-8B1E-B61D29997AAA}" presName="rootText" presStyleLbl="node2" presStyleIdx="1" presStyleCnt="2">
        <dgm:presLayoutVars>
          <dgm:chPref val="3"/>
        </dgm:presLayoutVars>
      </dgm:prSet>
      <dgm:spPr/>
      <dgm:t>
        <a:bodyPr/>
        <a:lstStyle/>
        <a:p>
          <a:endParaRPr lang="en-NZ"/>
        </a:p>
      </dgm:t>
    </dgm:pt>
    <dgm:pt modelId="{1A50DF72-E38A-408E-B7DC-C84863F0DD7B}" type="pres">
      <dgm:prSet presAssocID="{41D0CDC9-B7E6-441C-8B1E-B61D29997AAA}" presName="rootConnector" presStyleLbl="node2" presStyleIdx="1" presStyleCnt="2"/>
      <dgm:spPr/>
      <dgm:t>
        <a:bodyPr/>
        <a:lstStyle/>
        <a:p>
          <a:endParaRPr lang="en-NZ"/>
        </a:p>
      </dgm:t>
    </dgm:pt>
    <dgm:pt modelId="{37731833-4B7F-4787-A47F-C9A767C73174}" type="pres">
      <dgm:prSet presAssocID="{41D0CDC9-B7E6-441C-8B1E-B61D29997AAA}" presName="hierChild4" presStyleCnt="0"/>
      <dgm:spPr/>
    </dgm:pt>
    <dgm:pt modelId="{E5277AF9-1D34-44D3-BEDD-4CBE609BE289}" type="pres">
      <dgm:prSet presAssocID="{3D3C91CA-5070-47BB-9CE2-BB96387BD3A2}" presName="Name35" presStyleLbl="parChTrans1D3" presStyleIdx="0" presStyleCnt="1"/>
      <dgm:spPr/>
      <dgm:t>
        <a:bodyPr/>
        <a:lstStyle/>
        <a:p>
          <a:endParaRPr lang="en-NZ"/>
        </a:p>
      </dgm:t>
    </dgm:pt>
    <dgm:pt modelId="{9103ABEA-76D8-4A0A-B440-7879622AF72B}" type="pres">
      <dgm:prSet presAssocID="{23796A1A-DE1F-4127-8198-F4C6075EC473}" presName="hierRoot2" presStyleCnt="0">
        <dgm:presLayoutVars>
          <dgm:hierBranch val="r"/>
        </dgm:presLayoutVars>
      </dgm:prSet>
      <dgm:spPr/>
    </dgm:pt>
    <dgm:pt modelId="{D187467C-4D09-4D9A-9121-D58ADB1E95CD}" type="pres">
      <dgm:prSet presAssocID="{23796A1A-DE1F-4127-8198-F4C6075EC473}" presName="rootComposite" presStyleCnt="0"/>
      <dgm:spPr/>
    </dgm:pt>
    <dgm:pt modelId="{D61DFE20-5712-4380-8D27-7A1BC25F43C7}" type="pres">
      <dgm:prSet presAssocID="{23796A1A-DE1F-4127-8198-F4C6075EC473}" presName="rootText" presStyleLbl="node3" presStyleIdx="0" presStyleCnt="1">
        <dgm:presLayoutVars>
          <dgm:chPref val="3"/>
        </dgm:presLayoutVars>
      </dgm:prSet>
      <dgm:spPr/>
      <dgm:t>
        <a:bodyPr/>
        <a:lstStyle/>
        <a:p>
          <a:endParaRPr lang="en-NZ"/>
        </a:p>
      </dgm:t>
    </dgm:pt>
    <dgm:pt modelId="{3822C90A-2750-40F2-961B-E7F1B03362C8}" type="pres">
      <dgm:prSet presAssocID="{23796A1A-DE1F-4127-8198-F4C6075EC473}" presName="rootConnector" presStyleLbl="node3" presStyleIdx="0" presStyleCnt="1"/>
      <dgm:spPr/>
      <dgm:t>
        <a:bodyPr/>
        <a:lstStyle/>
        <a:p>
          <a:endParaRPr lang="en-NZ"/>
        </a:p>
      </dgm:t>
    </dgm:pt>
    <dgm:pt modelId="{10139F29-8798-4658-B007-90B786AC5DEE}" type="pres">
      <dgm:prSet presAssocID="{23796A1A-DE1F-4127-8198-F4C6075EC473}" presName="hierChild4" presStyleCnt="0"/>
      <dgm:spPr/>
    </dgm:pt>
    <dgm:pt modelId="{DB04903D-5F6A-4B21-B91B-34F46D91EAAE}" type="pres">
      <dgm:prSet presAssocID="{23796A1A-DE1F-4127-8198-F4C6075EC473}" presName="hierChild5" presStyleCnt="0"/>
      <dgm:spPr/>
    </dgm:pt>
    <dgm:pt modelId="{8C5D7901-6D61-4EB6-8168-6A09A8DF078D}" type="pres">
      <dgm:prSet presAssocID="{41D0CDC9-B7E6-441C-8B1E-B61D29997AAA}" presName="hierChild5" presStyleCnt="0"/>
      <dgm:spPr/>
    </dgm:pt>
    <dgm:pt modelId="{83C65746-9AFF-4B23-9333-3937AD821509}" type="pres">
      <dgm:prSet presAssocID="{AD8A4F43-AAD4-4EF6-A256-27BC5EA9B102}" presName="hierChild3" presStyleCnt="0"/>
      <dgm:spPr/>
    </dgm:pt>
    <dgm:pt modelId="{688E84A8-4EE3-47E0-8397-91D4EB1AF319}" type="pres">
      <dgm:prSet presAssocID="{23A9C20F-967F-4978-BF89-75B1E6548E87}" presName="Name111" presStyleLbl="parChTrans1D2" presStyleIdx="2" presStyleCnt="3"/>
      <dgm:spPr/>
      <dgm:t>
        <a:bodyPr/>
        <a:lstStyle/>
        <a:p>
          <a:endParaRPr lang="en-NZ"/>
        </a:p>
      </dgm:t>
    </dgm:pt>
    <dgm:pt modelId="{30A9EA4D-1011-49AA-B22C-AE6F59CD625B}" type="pres">
      <dgm:prSet presAssocID="{93399E16-E8D3-4BED-9B0B-DEB1D5C76417}" presName="hierRoot3" presStyleCnt="0">
        <dgm:presLayoutVars>
          <dgm:hierBranch/>
        </dgm:presLayoutVars>
      </dgm:prSet>
      <dgm:spPr/>
    </dgm:pt>
    <dgm:pt modelId="{2E959D0E-A30D-4091-A481-5954C41C3E7B}" type="pres">
      <dgm:prSet presAssocID="{93399E16-E8D3-4BED-9B0B-DEB1D5C76417}" presName="rootComposite3" presStyleCnt="0"/>
      <dgm:spPr/>
    </dgm:pt>
    <dgm:pt modelId="{29E45AB6-0BA7-4039-AFB6-D4CEEAE109FF}" type="pres">
      <dgm:prSet presAssocID="{93399E16-E8D3-4BED-9B0B-DEB1D5C76417}" presName="rootText3" presStyleLbl="asst1" presStyleIdx="0" presStyleCnt="1">
        <dgm:presLayoutVars>
          <dgm:chPref val="3"/>
        </dgm:presLayoutVars>
      </dgm:prSet>
      <dgm:spPr/>
      <dgm:t>
        <a:bodyPr/>
        <a:lstStyle/>
        <a:p>
          <a:endParaRPr lang="en-NZ"/>
        </a:p>
      </dgm:t>
    </dgm:pt>
    <dgm:pt modelId="{3D150660-F8E2-4811-8109-384FA2508599}" type="pres">
      <dgm:prSet presAssocID="{93399E16-E8D3-4BED-9B0B-DEB1D5C76417}" presName="rootConnector3" presStyleLbl="asst1" presStyleIdx="0" presStyleCnt="1"/>
      <dgm:spPr/>
      <dgm:t>
        <a:bodyPr/>
        <a:lstStyle/>
        <a:p>
          <a:endParaRPr lang="en-NZ"/>
        </a:p>
      </dgm:t>
    </dgm:pt>
    <dgm:pt modelId="{9B91B503-4A9F-4D01-B60F-94867F879686}" type="pres">
      <dgm:prSet presAssocID="{93399E16-E8D3-4BED-9B0B-DEB1D5C76417}" presName="hierChild6" presStyleCnt="0"/>
      <dgm:spPr/>
    </dgm:pt>
    <dgm:pt modelId="{57D834D0-15F5-4032-82DB-1589F6D39A43}" type="pres">
      <dgm:prSet presAssocID="{93399E16-E8D3-4BED-9B0B-DEB1D5C76417}" presName="hierChild7" presStyleCnt="0"/>
      <dgm:spPr/>
    </dgm:pt>
  </dgm:ptLst>
  <dgm:cxnLst>
    <dgm:cxn modelId="{FECFFF18-BEF8-43AE-9F69-425EC1A1F26E}" type="presOf" srcId="{23796A1A-DE1F-4127-8198-F4C6075EC473}" destId="{D61DFE20-5712-4380-8D27-7A1BC25F43C7}" srcOrd="0" destOrd="0" presId="urn:microsoft.com/office/officeart/2005/8/layout/orgChart1"/>
    <dgm:cxn modelId="{820C41D3-52DB-4637-997D-C829F103A7C4}" type="presOf" srcId="{23A9C20F-967F-4978-BF89-75B1E6548E87}" destId="{688E84A8-4EE3-47E0-8397-91D4EB1AF319}" srcOrd="0" destOrd="0" presId="urn:microsoft.com/office/officeart/2005/8/layout/orgChart1"/>
    <dgm:cxn modelId="{4196AF75-0953-442D-9B2D-32A39DBB4C44}" srcId="{AD8A4F43-AAD4-4EF6-A256-27BC5EA9B102}" destId="{E1B11BD6-6839-483B-85C5-2E8D8B410597}" srcOrd="1" destOrd="0" parTransId="{3D0A8BF6-2DB1-4D7C-A681-1479E8FBB031}" sibTransId="{5B901CEF-C855-4878-984B-8073E0280363}"/>
    <dgm:cxn modelId="{D9D4166E-548C-4246-A52B-BCA21DF1A60D}" srcId="{41D0CDC9-B7E6-441C-8B1E-B61D29997AAA}" destId="{23796A1A-DE1F-4127-8198-F4C6075EC473}" srcOrd="0" destOrd="0" parTransId="{3D3C91CA-5070-47BB-9CE2-BB96387BD3A2}" sibTransId="{8BF3567F-221F-4684-B143-C6372A547534}"/>
    <dgm:cxn modelId="{977E3638-4263-4502-99C8-66FA6ED84FD4}" type="presOf" srcId="{41D0CDC9-B7E6-441C-8B1E-B61D29997AAA}" destId="{1A50DF72-E38A-408E-B7DC-C84863F0DD7B}" srcOrd="1" destOrd="0" presId="urn:microsoft.com/office/officeart/2005/8/layout/orgChart1"/>
    <dgm:cxn modelId="{151E23FE-0C08-42BB-B1B4-5569D95BD9AF}" type="presOf" srcId="{93399E16-E8D3-4BED-9B0B-DEB1D5C76417}" destId="{3D150660-F8E2-4811-8109-384FA2508599}" srcOrd="1" destOrd="0" presId="urn:microsoft.com/office/officeart/2005/8/layout/orgChart1"/>
    <dgm:cxn modelId="{DB38B019-799E-4DDC-9252-4D57DEA33EA9}" type="presOf" srcId="{41D0CDC9-B7E6-441C-8B1E-B61D29997AAA}" destId="{CFC5C103-B9D3-48F0-8774-FBA0D80D3C1E}" srcOrd="0" destOrd="0" presId="urn:microsoft.com/office/officeart/2005/8/layout/orgChart1"/>
    <dgm:cxn modelId="{BCB96151-E6B3-475D-9831-B5AAA3D90ADC}" srcId="{AD8A4F43-AAD4-4EF6-A256-27BC5EA9B102}" destId="{93399E16-E8D3-4BED-9B0B-DEB1D5C76417}" srcOrd="0" destOrd="0" parTransId="{23A9C20F-967F-4978-BF89-75B1E6548E87}" sibTransId="{3CF46DAB-28EE-4A82-8B0D-9C4F1D37C9F9}"/>
    <dgm:cxn modelId="{FD0F37C2-98C2-444A-B07F-83D9D5AA939F}" type="presOf" srcId="{93399E16-E8D3-4BED-9B0B-DEB1D5C76417}" destId="{29E45AB6-0BA7-4039-AFB6-D4CEEAE109FF}" srcOrd="0" destOrd="0" presId="urn:microsoft.com/office/officeart/2005/8/layout/orgChart1"/>
    <dgm:cxn modelId="{15846AAF-B22A-409F-8182-CCBFA77E5029}" type="presOf" srcId="{23796A1A-DE1F-4127-8198-F4C6075EC473}" destId="{3822C90A-2750-40F2-961B-E7F1B03362C8}" srcOrd="1" destOrd="0" presId="urn:microsoft.com/office/officeart/2005/8/layout/orgChart1"/>
    <dgm:cxn modelId="{AF79A490-DDE1-4D7C-9872-27BD1A7468C6}" type="presOf" srcId="{E1B11BD6-6839-483B-85C5-2E8D8B410597}" destId="{A3355F29-FE9A-43BA-A8BC-BD7C6CA44A7B}" srcOrd="0" destOrd="0" presId="urn:microsoft.com/office/officeart/2005/8/layout/orgChart1"/>
    <dgm:cxn modelId="{8BEA7939-FF26-4538-B0DB-33E1FC1551D0}" srcId="{AD8A4F43-AAD4-4EF6-A256-27BC5EA9B102}" destId="{41D0CDC9-B7E6-441C-8B1E-B61D29997AAA}" srcOrd="2" destOrd="0" parTransId="{4219232B-DB11-4E8D-886E-EC61A38B107B}" sibTransId="{EBCD47F8-327F-433F-93A3-C058308F12B7}"/>
    <dgm:cxn modelId="{25D48307-52A8-4786-979F-DF3A6C1F66F2}" srcId="{BBB8C3C9-C21E-495F-93F7-0D2D15BF8404}" destId="{AD8A4F43-AAD4-4EF6-A256-27BC5EA9B102}" srcOrd="0" destOrd="0" parTransId="{0FB7DF29-03CB-4927-B24C-7E3089469DDC}" sibTransId="{C074A309-33B0-4316-99BD-9965B8244E51}"/>
    <dgm:cxn modelId="{1719BF0D-A3E1-4CD4-8757-FA7DFD0C8F17}" type="presOf" srcId="{4219232B-DB11-4E8D-886E-EC61A38B107B}" destId="{D591B322-DC88-419A-97CF-67F762D1B14C}" srcOrd="0" destOrd="0" presId="urn:microsoft.com/office/officeart/2005/8/layout/orgChart1"/>
    <dgm:cxn modelId="{1D617D18-A47A-4609-9E43-32A9A4223617}" type="presOf" srcId="{AD8A4F43-AAD4-4EF6-A256-27BC5EA9B102}" destId="{EFE0AB99-554A-49D6-821F-451FA72BD2EE}" srcOrd="1" destOrd="0" presId="urn:microsoft.com/office/officeart/2005/8/layout/orgChart1"/>
    <dgm:cxn modelId="{777B912B-67BC-4BBD-AD57-1E9AE41A8DD9}" type="presOf" srcId="{E1B11BD6-6839-483B-85C5-2E8D8B410597}" destId="{416DFA65-022F-49F6-B84B-6F5567CCDB42}" srcOrd="1" destOrd="0" presId="urn:microsoft.com/office/officeart/2005/8/layout/orgChart1"/>
    <dgm:cxn modelId="{B56425A7-BE4D-4D3F-A341-1F3051D9DF71}" type="presOf" srcId="{BBB8C3C9-C21E-495F-93F7-0D2D15BF8404}" destId="{10966375-4E9E-4E64-8833-81AA2DED7E30}" srcOrd="0" destOrd="0" presId="urn:microsoft.com/office/officeart/2005/8/layout/orgChart1"/>
    <dgm:cxn modelId="{885BF456-9C18-408C-9114-BABD08E1F5BB}" type="presOf" srcId="{3D3C91CA-5070-47BB-9CE2-BB96387BD3A2}" destId="{E5277AF9-1D34-44D3-BEDD-4CBE609BE289}" srcOrd="0" destOrd="0" presId="urn:microsoft.com/office/officeart/2005/8/layout/orgChart1"/>
    <dgm:cxn modelId="{0BCEB99F-E245-4E1C-B84D-935878EAEABB}" type="presOf" srcId="{AD8A4F43-AAD4-4EF6-A256-27BC5EA9B102}" destId="{FBFDC380-C7CF-49AC-AB93-411AE49A5848}" srcOrd="0" destOrd="0" presId="urn:microsoft.com/office/officeart/2005/8/layout/orgChart1"/>
    <dgm:cxn modelId="{3DB45505-E8AF-4C25-A97F-67F23C036403}" type="presOf" srcId="{3D0A8BF6-2DB1-4D7C-A681-1479E8FBB031}" destId="{50710A19-D83B-4684-AAF9-AAEF0653CCB1}" srcOrd="0" destOrd="0" presId="urn:microsoft.com/office/officeart/2005/8/layout/orgChart1"/>
    <dgm:cxn modelId="{0ABE7E66-75E6-40B4-9AAA-A5B28CB19D0D}" type="presParOf" srcId="{10966375-4E9E-4E64-8833-81AA2DED7E30}" destId="{9FA87B1D-C428-47A5-9CB2-46F2E2EB812D}" srcOrd="0" destOrd="0" presId="urn:microsoft.com/office/officeart/2005/8/layout/orgChart1"/>
    <dgm:cxn modelId="{C53C937B-E0D5-4EF7-9721-A4CBD3A02642}" type="presParOf" srcId="{9FA87B1D-C428-47A5-9CB2-46F2E2EB812D}" destId="{225E7BCC-6CA7-498C-9B40-7EC58179AF09}" srcOrd="0" destOrd="0" presId="urn:microsoft.com/office/officeart/2005/8/layout/orgChart1"/>
    <dgm:cxn modelId="{212BF541-69B5-403F-B8D9-2310A81C4F26}" type="presParOf" srcId="{225E7BCC-6CA7-498C-9B40-7EC58179AF09}" destId="{FBFDC380-C7CF-49AC-AB93-411AE49A5848}" srcOrd="0" destOrd="0" presId="urn:microsoft.com/office/officeart/2005/8/layout/orgChart1"/>
    <dgm:cxn modelId="{C026CD76-464A-4142-980A-D8EB9C0C210B}" type="presParOf" srcId="{225E7BCC-6CA7-498C-9B40-7EC58179AF09}" destId="{EFE0AB99-554A-49D6-821F-451FA72BD2EE}" srcOrd="1" destOrd="0" presId="urn:microsoft.com/office/officeart/2005/8/layout/orgChart1"/>
    <dgm:cxn modelId="{C0126065-295B-4B70-947F-5BCBCB8F66B9}" type="presParOf" srcId="{9FA87B1D-C428-47A5-9CB2-46F2E2EB812D}" destId="{BBCEDD17-36F5-4731-8EF9-CDCD368C6081}" srcOrd="1" destOrd="0" presId="urn:microsoft.com/office/officeart/2005/8/layout/orgChart1"/>
    <dgm:cxn modelId="{6ACCA3B6-74F5-48D9-9A93-22B55214794D}" type="presParOf" srcId="{BBCEDD17-36F5-4731-8EF9-CDCD368C6081}" destId="{50710A19-D83B-4684-AAF9-AAEF0653CCB1}" srcOrd="0" destOrd="0" presId="urn:microsoft.com/office/officeart/2005/8/layout/orgChart1"/>
    <dgm:cxn modelId="{9294629D-B9DF-4910-BC70-4C06A10F6792}" type="presParOf" srcId="{BBCEDD17-36F5-4731-8EF9-CDCD368C6081}" destId="{F712BF46-E26E-4023-9FF9-67CE550A499F}" srcOrd="1" destOrd="0" presId="urn:microsoft.com/office/officeart/2005/8/layout/orgChart1"/>
    <dgm:cxn modelId="{A3702431-0FBD-4ADE-B789-A4924BBEAC1D}" type="presParOf" srcId="{F712BF46-E26E-4023-9FF9-67CE550A499F}" destId="{8496BEB1-58EC-4695-8968-7251CC3D90D7}" srcOrd="0" destOrd="0" presId="urn:microsoft.com/office/officeart/2005/8/layout/orgChart1"/>
    <dgm:cxn modelId="{AAC36784-4721-4D31-A304-035437EC9D35}" type="presParOf" srcId="{8496BEB1-58EC-4695-8968-7251CC3D90D7}" destId="{A3355F29-FE9A-43BA-A8BC-BD7C6CA44A7B}" srcOrd="0" destOrd="0" presId="urn:microsoft.com/office/officeart/2005/8/layout/orgChart1"/>
    <dgm:cxn modelId="{2AF0C140-3B04-4F2E-B28A-6A0D61C77CE9}" type="presParOf" srcId="{8496BEB1-58EC-4695-8968-7251CC3D90D7}" destId="{416DFA65-022F-49F6-B84B-6F5567CCDB42}" srcOrd="1" destOrd="0" presId="urn:microsoft.com/office/officeart/2005/8/layout/orgChart1"/>
    <dgm:cxn modelId="{5094A9F6-E6FE-40F2-B7F2-2BE26269966B}" type="presParOf" srcId="{F712BF46-E26E-4023-9FF9-67CE550A499F}" destId="{C9E5595F-DFFC-4721-83F4-DC1FC8B32DC4}" srcOrd="1" destOrd="0" presId="urn:microsoft.com/office/officeart/2005/8/layout/orgChart1"/>
    <dgm:cxn modelId="{C95BC95A-9CE8-47D4-ABF2-2B0EA3F2D55F}" type="presParOf" srcId="{F712BF46-E26E-4023-9FF9-67CE550A499F}" destId="{172FDB1D-C4CD-4D99-B163-E94F0A39B7E5}" srcOrd="2" destOrd="0" presId="urn:microsoft.com/office/officeart/2005/8/layout/orgChart1"/>
    <dgm:cxn modelId="{600B89BD-A66D-4931-9A6A-380A06D81F72}" type="presParOf" srcId="{BBCEDD17-36F5-4731-8EF9-CDCD368C6081}" destId="{D591B322-DC88-419A-97CF-67F762D1B14C}" srcOrd="2" destOrd="0" presId="urn:microsoft.com/office/officeart/2005/8/layout/orgChart1"/>
    <dgm:cxn modelId="{41915157-D86B-42D7-A8F9-CA71ED4196FA}" type="presParOf" srcId="{BBCEDD17-36F5-4731-8EF9-CDCD368C6081}" destId="{C3181843-8073-458D-9F06-44A2D52E3582}" srcOrd="3" destOrd="0" presId="urn:microsoft.com/office/officeart/2005/8/layout/orgChart1"/>
    <dgm:cxn modelId="{690FF076-A981-4881-BC18-BE436189E214}" type="presParOf" srcId="{C3181843-8073-458D-9F06-44A2D52E3582}" destId="{8487C3BA-55F0-4613-9E96-28B134A59232}" srcOrd="0" destOrd="0" presId="urn:microsoft.com/office/officeart/2005/8/layout/orgChart1"/>
    <dgm:cxn modelId="{1E653B64-B735-4E1E-AFC8-9F546D07F3E4}" type="presParOf" srcId="{8487C3BA-55F0-4613-9E96-28B134A59232}" destId="{CFC5C103-B9D3-48F0-8774-FBA0D80D3C1E}" srcOrd="0" destOrd="0" presId="urn:microsoft.com/office/officeart/2005/8/layout/orgChart1"/>
    <dgm:cxn modelId="{26F57145-6BB2-46CE-AF1D-82252580E3F4}" type="presParOf" srcId="{8487C3BA-55F0-4613-9E96-28B134A59232}" destId="{1A50DF72-E38A-408E-B7DC-C84863F0DD7B}" srcOrd="1" destOrd="0" presId="urn:microsoft.com/office/officeart/2005/8/layout/orgChart1"/>
    <dgm:cxn modelId="{1075BE0A-C060-42C0-AB80-690E8465469A}" type="presParOf" srcId="{C3181843-8073-458D-9F06-44A2D52E3582}" destId="{37731833-4B7F-4787-A47F-C9A767C73174}" srcOrd="1" destOrd="0" presId="urn:microsoft.com/office/officeart/2005/8/layout/orgChart1"/>
    <dgm:cxn modelId="{D3FD97C3-5C6E-43EA-B353-630CC8934769}" type="presParOf" srcId="{37731833-4B7F-4787-A47F-C9A767C73174}" destId="{E5277AF9-1D34-44D3-BEDD-4CBE609BE289}" srcOrd="0" destOrd="0" presId="urn:microsoft.com/office/officeart/2005/8/layout/orgChart1"/>
    <dgm:cxn modelId="{EDD5B17C-40D8-4208-9F32-CF600F49467E}" type="presParOf" srcId="{37731833-4B7F-4787-A47F-C9A767C73174}" destId="{9103ABEA-76D8-4A0A-B440-7879622AF72B}" srcOrd="1" destOrd="0" presId="urn:microsoft.com/office/officeart/2005/8/layout/orgChart1"/>
    <dgm:cxn modelId="{B0303BE1-18B5-4F95-9AF6-7AF5B2328A71}" type="presParOf" srcId="{9103ABEA-76D8-4A0A-B440-7879622AF72B}" destId="{D187467C-4D09-4D9A-9121-D58ADB1E95CD}" srcOrd="0" destOrd="0" presId="urn:microsoft.com/office/officeart/2005/8/layout/orgChart1"/>
    <dgm:cxn modelId="{0F64A681-A5A6-4135-B5CB-6B75C56EF4A0}" type="presParOf" srcId="{D187467C-4D09-4D9A-9121-D58ADB1E95CD}" destId="{D61DFE20-5712-4380-8D27-7A1BC25F43C7}" srcOrd="0" destOrd="0" presId="urn:microsoft.com/office/officeart/2005/8/layout/orgChart1"/>
    <dgm:cxn modelId="{57D8EBDC-24EB-4C8E-BBDE-465536BC17F5}" type="presParOf" srcId="{D187467C-4D09-4D9A-9121-D58ADB1E95CD}" destId="{3822C90A-2750-40F2-961B-E7F1B03362C8}" srcOrd="1" destOrd="0" presId="urn:microsoft.com/office/officeart/2005/8/layout/orgChart1"/>
    <dgm:cxn modelId="{4973F4DD-769A-402F-94A9-3E2E35D396E1}" type="presParOf" srcId="{9103ABEA-76D8-4A0A-B440-7879622AF72B}" destId="{10139F29-8798-4658-B007-90B786AC5DEE}" srcOrd="1" destOrd="0" presId="urn:microsoft.com/office/officeart/2005/8/layout/orgChart1"/>
    <dgm:cxn modelId="{9B2DE226-4AA1-447E-AE65-D71653D67053}" type="presParOf" srcId="{9103ABEA-76D8-4A0A-B440-7879622AF72B}" destId="{DB04903D-5F6A-4B21-B91B-34F46D91EAAE}" srcOrd="2" destOrd="0" presId="urn:microsoft.com/office/officeart/2005/8/layout/orgChart1"/>
    <dgm:cxn modelId="{CF53BD6D-6C0B-4163-AEB0-1547CCCE57C0}" type="presParOf" srcId="{C3181843-8073-458D-9F06-44A2D52E3582}" destId="{8C5D7901-6D61-4EB6-8168-6A09A8DF078D}" srcOrd="2" destOrd="0" presId="urn:microsoft.com/office/officeart/2005/8/layout/orgChart1"/>
    <dgm:cxn modelId="{A8AF03EB-07B7-4FA4-A740-093B67415AFA}" type="presParOf" srcId="{9FA87B1D-C428-47A5-9CB2-46F2E2EB812D}" destId="{83C65746-9AFF-4B23-9333-3937AD821509}" srcOrd="2" destOrd="0" presId="urn:microsoft.com/office/officeart/2005/8/layout/orgChart1"/>
    <dgm:cxn modelId="{2945118A-A433-4A3C-AC1D-B386018B3BF1}" type="presParOf" srcId="{83C65746-9AFF-4B23-9333-3937AD821509}" destId="{688E84A8-4EE3-47E0-8397-91D4EB1AF319}" srcOrd="0" destOrd="0" presId="urn:microsoft.com/office/officeart/2005/8/layout/orgChart1"/>
    <dgm:cxn modelId="{9B7A4B3F-166D-463C-B136-EB348E1CEFA8}" type="presParOf" srcId="{83C65746-9AFF-4B23-9333-3937AD821509}" destId="{30A9EA4D-1011-49AA-B22C-AE6F59CD625B}" srcOrd="1" destOrd="0" presId="urn:microsoft.com/office/officeart/2005/8/layout/orgChart1"/>
    <dgm:cxn modelId="{D53F6C15-32A8-4B27-A7BF-7A3131F0DFDA}" type="presParOf" srcId="{30A9EA4D-1011-49AA-B22C-AE6F59CD625B}" destId="{2E959D0E-A30D-4091-A481-5954C41C3E7B}" srcOrd="0" destOrd="0" presId="urn:microsoft.com/office/officeart/2005/8/layout/orgChart1"/>
    <dgm:cxn modelId="{D2FC6849-5030-4249-A2FB-9620090A8A3C}" type="presParOf" srcId="{2E959D0E-A30D-4091-A481-5954C41C3E7B}" destId="{29E45AB6-0BA7-4039-AFB6-D4CEEAE109FF}" srcOrd="0" destOrd="0" presId="urn:microsoft.com/office/officeart/2005/8/layout/orgChart1"/>
    <dgm:cxn modelId="{2D75DBEC-2D21-4BD4-8908-DC868E572114}" type="presParOf" srcId="{2E959D0E-A30D-4091-A481-5954C41C3E7B}" destId="{3D150660-F8E2-4811-8109-384FA2508599}" srcOrd="1" destOrd="0" presId="urn:microsoft.com/office/officeart/2005/8/layout/orgChart1"/>
    <dgm:cxn modelId="{53F69A60-6319-40B3-9387-3A0E6EC24D40}" type="presParOf" srcId="{30A9EA4D-1011-49AA-B22C-AE6F59CD625B}" destId="{9B91B503-4A9F-4D01-B60F-94867F879686}" srcOrd="1" destOrd="0" presId="urn:microsoft.com/office/officeart/2005/8/layout/orgChart1"/>
    <dgm:cxn modelId="{009A4E92-9150-49FE-A4D2-00D239E41B76}" type="presParOf" srcId="{30A9EA4D-1011-49AA-B22C-AE6F59CD625B}" destId="{57D834D0-15F5-4032-82DB-1589F6D39A4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E84A8-4EE3-47E0-8397-91D4EB1AF319}">
      <dsp:nvSpPr>
        <dsp:cNvPr id="0" name=""/>
        <dsp:cNvSpPr/>
      </dsp:nvSpPr>
      <dsp:spPr>
        <a:xfrm>
          <a:off x="3161602" y="720074"/>
          <a:ext cx="150716" cy="660280"/>
        </a:xfrm>
        <a:custGeom>
          <a:avLst/>
          <a:gdLst/>
          <a:ahLst/>
          <a:cxnLst/>
          <a:rect l="0" t="0" r="0" b="0"/>
          <a:pathLst>
            <a:path>
              <a:moveTo>
                <a:pt x="150716" y="0"/>
              </a:moveTo>
              <a:lnTo>
                <a:pt x="150716" y="660280"/>
              </a:lnTo>
              <a:lnTo>
                <a:pt x="0" y="6602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277AF9-1D34-44D3-BEDD-4CBE609BE289}">
      <dsp:nvSpPr>
        <dsp:cNvPr id="0" name=""/>
        <dsp:cNvSpPr/>
      </dsp:nvSpPr>
      <dsp:spPr>
        <a:xfrm>
          <a:off x="4135010" y="2758330"/>
          <a:ext cx="91440" cy="301432"/>
        </a:xfrm>
        <a:custGeom>
          <a:avLst/>
          <a:gdLst/>
          <a:ahLst/>
          <a:cxnLst/>
          <a:rect l="0" t="0" r="0" b="0"/>
          <a:pathLst>
            <a:path>
              <a:moveTo>
                <a:pt x="45720" y="0"/>
              </a:moveTo>
              <a:lnTo>
                <a:pt x="45720" y="3014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91B322-DC88-419A-97CF-67F762D1B14C}">
      <dsp:nvSpPr>
        <dsp:cNvPr id="0" name=""/>
        <dsp:cNvSpPr/>
      </dsp:nvSpPr>
      <dsp:spPr>
        <a:xfrm>
          <a:off x="3312318" y="720074"/>
          <a:ext cx="868412" cy="1320560"/>
        </a:xfrm>
        <a:custGeom>
          <a:avLst/>
          <a:gdLst/>
          <a:ahLst/>
          <a:cxnLst/>
          <a:rect l="0" t="0" r="0" b="0"/>
          <a:pathLst>
            <a:path>
              <a:moveTo>
                <a:pt x="0" y="0"/>
              </a:moveTo>
              <a:lnTo>
                <a:pt x="0" y="1169844"/>
              </a:lnTo>
              <a:lnTo>
                <a:pt x="868412" y="1169844"/>
              </a:lnTo>
              <a:lnTo>
                <a:pt x="868412" y="13205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710A19-D83B-4684-AAF9-AAEF0653CCB1}">
      <dsp:nvSpPr>
        <dsp:cNvPr id="0" name=""/>
        <dsp:cNvSpPr/>
      </dsp:nvSpPr>
      <dsp:spPr>
        <a:xfrm>
          <a:off x="2443906" y="720074"/>
          <a:ext cx="868412" cy="1320560"/>
        </a:xfrm>
        <a:custGeom>
          <a:avLst/>
          <a:gdLst/>
          <a:ahLst/>
          <a:cxnLst/>
          <a:rect l="0" t="0" r="0" b="0"/>
          <a:pathLst>
            <a:path>
              <a:moveTo>
                <a:pt x="868412" y="0"/>
              </a:moveTo>
              <a:lnTo>
                <a:pt x="868412" y="1169844"/>
              </a:lnTo>
              <a:lnTo>
                <a:pt x="0" y="1169844"/>
              </a:lnTo>
              <a:lnTo>
                <a:pt x="0" y="132056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FDC380-C7CF-49AC-AB93-411AE49A5848}">
      <dsp:nvSpPr>
        <dsp:cNvPr id="0" name=""/>
        <dsp:cNvSpPr/>
      </dsp:nvSpPr>
      <dsp:spPr>
        <a:xfrm>
          <a:off x="2594622" y="2378"/>
          <a:ext cx="1435391" cy="7176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Manager Medical Reviews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Kim Hawe</a:t>
          </a:r>
        </a:p>
      </dsp:txBody>
      <dsp:txXfrm>
        <a:off x="2594622" y="2378"/>
        <a:ext cx="1435391" cy="717695"/>
      </dsp:txXfrm>
    </dsp:sp>
    <dsp:sp modelId="{A3355F29-FE9A-43BA-A8BC-BD7C6CA44A7B}">
      <dsp:nvSpPr>
        <dsp:cNvPr id="0" name=""/>
        <dsp:cNvSpPr/>
      </dsp:nvSpPr>
      <dsp:spPr>
        <a:xfrm>
          <a:off x="1726210" y="2040634"/>
          <a:ext cx="1435391" cy="7176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Medical Review Advisers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X 5 (MRA)</a:t>
          </a:r>
        </a:p>
      </dsp:txBody>
      <dsp:txXfrm>
        <a:off x="1726210" y="2040634"/>
        <a:ext cx="1435391" cy="717695"/>
      </dsp:txXfrm>
    </dsp:sp>
    <dsp:sp modelId="{CFC5C103-B9D3-48F0-8774-FBA0D80D3C1E}">
      <dsp:nvSpPr>
        <dsp:cNvPr id="0" name=""/>
        <dsp:cNvSpPr/>
      </dsp:nvSpPr>
      <dsp:spPr>
        <a:xfrm>
          <a:off x="3463034" y="2040634"/>
          <a:ext cx="1435391" cy="7176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Senior Customer Access Representatives x 6</a:t>
          </a:r>
        </a:p>
      </dsp:txBody>
      <dsp:txXfrm>
        <a:off x="3463034" y="2040634"/>
        <a:ext cx="1435391" cy="717695"/>
      </dsp:txXfrm>
    </dsp:sp>
    <dsp:sp modelId="{D61DFE20-5712-4380-8D27-7A1BC25F43C7}">
      <dsp:nvSpPr>
        <dsp:cNvPr id="0" name=""/>
        <dsp:cNvSpPr/>
      </dsp:nvSpPr>
      <dsp:spPr>
        <a:xfrm>
          <a:off x="3463034" y="3059762"/>
          <a:ext cx="1435391" cy="7176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kern="1200" cap="none" normalizeH="0" baseline="0" dirty="0">
              <a:ln>
                <a:noFill/>
              </a:ln>
              <a:solidFill>
                <a:schemeClr val="tx1"/>
              </a:solidFill>
              <a:effectLst/>
              <a:latin typeface="Lucida Sans" pitchFamily="34" charset="0"/>
            </a:rPr>
            <a:t>Customer Access Representative X 1</a:t>
          </a:r>
        </a:p>
      </dsp:txBody>
      <dsp:txXfrm>
        <a:off x="3463034" y="3059762"/>
        <a:ext cx="1435391" cy="717695"/>
      </dsp:txXfrm>
    </dsp:sp>
    <dsp:sp modelId="{29E45AB6-0BA7-4039-AFB6-D4CEEAE109FF}">
      <dsp:nvSpPr>
        <dsp:cNvPr id="0" name=""/>
        <dsp:cNvSpPr/>
      </dsp:nvSpPr>
      <dsp:spPr>
        <a:xfrm>
          <a:off x="1726210" y="1021506"/>
          <a:ext cx="1435391" cy="71769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NZ" altLang="en-US" sz="1100" b="0" i="0" u="none" strike="noStrike" kern="1200" cap="none" normalizeH="0" baseline="0" dirty="0">
              <a:ln>
                <a:noFill/>
              </a:ln>
              <a:solidFill>
                <a:schemeClr val="tx1"/>
              </a:solidFill>
              <a:effectLst/>
              <a:latin typeface="Lucida Sans" pitchFamily="34" charset="0"/>
            </a:rPr>
            <a:t>Chief Medical Adviser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NZ" altLang="en-US" sz="1100" b="0" i="0" u="none" strike="noStrike" kern="1200" cap="none" normalizeH="0" baseline="0" dirty="0">
              <a:ln>
                <a:noFill/>
              </a:ln>
              <a:solidFill>
                <a:schemeClr val="tx1"/>
              </a:solidFill>
              <a:effectLst/>
              <a:latin typeface="Lucida Sans" pitchFamily="34" charset="0"/>
            </a:rPr>
            <a:t>X 2 </a:t>
          </a:r>
          <a:endParaRPr kumimoji="0" lang="en-US" altLang="en-US" sz="1100" b="0" i="0" u="none" strike="noStrike" kern="1200" cap="none" normalizeH="0" baseline="0" dirty="0">
            <a:ln>
              <a:noFill/>
            </a:ln>
            <a:solidFill>
              <a:schemeClr val="tx1"/>
            </a:solidFill>
            <a:effectLst/>
            <a:latin typeface="Lucida Sans" pitchFamily="34" charset="0"/>
          </a:endParaRPr>
        </a:p>
      </dsp:txBody>
      <dsp:txXfrm>
        <a:off x="1726210" y="1021506"/>
        <a:ext cx="1435391" cy="71769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xmlns="" id="{455F5307-7945-49A6-B4EA-C0214ECD961F}"/>
              </a:ext>
            </a:extLst>
          </p:cNvPr>
          <p:cNvSpPr>
            <a:spLocks noGrp="1" noChangeArrowheads="1"/>
          </p:cNvSpPr>
          <p:nvPr>
            <p:ph type="hdr" sz="quarter"/>
          </p:nvPr>
        </p:nvSpPr>
        <p:spPr bwMode="auto">
          <a:xfrm>
            <a:off x="0"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defTabSz="906463" eaLnBrk="0" hangingPunct="0">
              <a:defRPr sz="1200"/>
            </a:lvl1pPr>
          </a:lstStyle>
          <a:p>
            <a:pPr>
              <a:defRPr/>
            </a:pPr>
            <a:endParaRPr lang="en-US" altLang="en-US"/>
          </a:p>
        </p:txBody>
      </p:sp>
      <p:sp>
        <p:nvSpPr>
          <p:cNvPr id="48131" name="Rectangle 3">
            <a:extLst>
              <a:ext uri="{FF2B5EF4-FFF2-40B4-BE49-F238E27FC236}">
                <a16:creationId xmlns:a16="http://schemas.microsoft.com/office/drawing/2014/main" xmlns="" id="{880E2424-43C8-49D2-9D37-42212E65C5FC}"/>
              </a:ext>
            </a:extLst>
          </p:cNvPr>
          <p:cNvSpPr>
            <a:spLocks noGrp="1" noChangeArrowheads="1"/>
          </p:cNvSpPr>
          <p:nvPr>
            <p:ph type="dt" sz="quarter" idx="1"/>
          </p:nvPr>
        </p:nvSpPr>
        <p:spPr bwMode="auto">
          <a:xfrm>
            <a:off x="3773488" y="0"/>
            <a:ext cx="28876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lgn="r" defTabSz="906463" eaLnBrk="0" hangingPunct="0">
              <a:defRPr sz="1200"/>
            </a:lvl1pPr>
          </a:lstStyle>
          <a:p>
            <a:pPr>
              <a:defRPr/>
            </a:pPr>
            <a:fld id="{838F2F84-001B-450C-9199-612BE5F1B444}" type="datetimeFigureOut">
              <a:rPr lang="en-US" altLang="en-US"/>
              <a:pPr>
                <a:defRPr/>
              </a:pPr>
              <a:t>9/5/2018</a:t>
            </a:fld>
            <a:endParaRPr lang="en-US" altLang="en-US"/>
          </a:p>
        </p:txBody>
      </p:sp>
      <p:sp>
        <p:nvSpPr>
          <p:cNvPr id="48132" name="Rectangle 4">
            <a:extLst>
              <a:ext uri="{FF2B5EF4-FFF2-40B4-BE49-F238E27FC236}">
                <a16:creationId xmlns:a16="http://schemas.microsoft.com/office/drawing/2014/main" xmlns="" id="{91F9E7B5-2F95-4C10-BA1F-62D8EDBBF94C}"/>
              </a:ext>
            </a:extLst>
          </p:cNvPr>
          <p:cNvSpPr>
            <a:spLocks noGrp="1" noChangeArrowheads="1"/>
          </p:cNvSpPr>
          <p:nvPr>
            <p:ph type="ftr" sz="quarter" idx="2"/>
          </p:nvPr>
        </p:nvSpPr>
        <p:spPr bwMode="auto">
          <a:xfrm>
            <a:off x="0" y="9409113"/>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defTabSz="906463" eaLnBrk="0" hangingPunct="0">
              <a:defRPr sz="1200"/>
            </a:lvl1pPr>
          </a:lstStyle>
          <a:p>
            <a:pPr>
              <a:defRPr/>
            </a:pPr>
            <a:endParaRPr lang="en-US" altLang="en-US"/>
          </a:p>
        </p:txBody>
      </p:sp>
      <p:sp>
        <p:nvSpPr>
          <p:cNvPr id="48133" name="Rectangle 5">
            <a:extLst>
              <a:ext uri="{FF2B5EF4-FFF2-40B4-BE49-F238E27FC236}">
                <a16:creationId xmlns:a16="http://schemas.microsoft.com/office/drawing/2014/main" xmlns="" id="{51FA09A7-6F0C-4806-A823-E6998E71E418}"/>
              </a:ext>
            </a:extLst>
          </p:cNvPr>
          <p:cNvSpPr>
            <a:spLocks noGrp="1" noChangeArrowheads="1"/>
          </p:cNvSpPr>
          <p:nvPr>
            <p:ph type="sldNum" sz="quarter" idx="3"/>
          </p:nvPr>
        </p:nvSpPr>
        <p:spPr bwMode="auto">
          <a:xfrm>
            <a:off x="3773488" y="9409113"/>
            <a:ext cx="28876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lgn="r" defTabSz="906463" eaLnBrk="0" hangingPunct="0">
              <a:defRPr sz="1200"/>
            </a:lvl1pPr>
          </a:lstStyle>
          <a:p>
            <a:fld id="{FB87450F-00F3-47E7-85DA-7F90958CB59E}" type="slidenum">
              <a:rPr lang="en-US" altLang="en-US"/>
              <a:pPr/>
              <a:t>‹#›</a:t>
            </a:fld>
            <a:endParaRPr lang="en-US" altLang="en-US"/>
          </a:p>
        </p:txBody>
      </p:sp>
    </p:spTree>
    <p:extLst>
      <p:ext uri="{BB962C8B-B14F-4D97-AF65-F5344CB8AC3E}">
        <p14:creationId xmlns:p14="http://schemas.microsoft.com/office/powerpoint/2010/main" val="867389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xmlns="" id="{64D8B51C-DBE4-4CA5-9617-3F0B9B1471A3}"/>
              </a:ext>
            </a:extLst>
          </p:cNvPr>
          <p:cNvSpPr>
            <a:spLocks noGrp="1" noChangeArrowheads="1"/>
          </p:cNvSpPr>
          <p:nvPr>
            <p:ph type="hdr" sz="quarter"/>
          </p:nvPr>
        </p:nvSpPr>
        <p:spPr bwMode="auto">
          <a:xfrm>
            <a:off x="0"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defTabSz="906463" eaLnBrk="0" hangingPunct="0">
              <a:defRPr sz="1200"/>
            </a:lvl1pPr>
          </a:lstStyle>
          <a:p>
            <a:pPr>
              <a:defRPr/>
            </a:pPr>
            <a:endParaRPr lang="en-GB" altLang="en-US"/>
          </a:p>
        </p:txBody>
      </p:sp>
      <p:sp>
        <p:nvSpPr>
          <p:cNvPr id="21507" name="Rectangle 3">
            <a:extLst>
              <a:ext uri="{FF2B5EF4-FFF2-40B4-BE49-F238E27FC236}">
                <a16:creationId xmlns:a16="http://schemas.microsoft.com/office/drawing/2014/main" xmlns="" id="{E12D6030-9A9F-4B30-9716-06B5F966149F}"/>
              </a:ext>
            </a:extLst>
          </p:cNvPr>
          <p:cNvSpPr>
            <a:spLocks noGrp="1" noChangeArrowheads="1"/>
          </p:cNvSpPr>
          <p:nvPr>
            <p:ph type="dt" idx="1"/>
          </p:nvPr>
        </p:nvSpPr>
        <p:spPr bwMode="auto">
          <a:xfrm>
            <a:off x="3773488" y="0"/>
            <a:ext cx="28876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lvl1pPr algn="r" defTabSz="906463" eaLnBrk="0" hangingPunct="0">
              <a:defRPr sz="1200"/>
            </a:lvl1pPr>
          </a:lstStyle>
          <a:p>
            <a:pPr>
              <a:defRPr/>
            </a:pPr>
            <a:fld id="{6E82C4F4-23F0-4B77-8A10-005DCED655D2}" type="datetimeFigureOut">
              <a:rPr lang="en-GB" altLang="en-US"/>
              <a:pPr>
                <a:defRPr/>
              </a:pPr>
              <a:t>05/09/2018</a:t>
            </a:fld>
            <a:endParaRPr lang="en-GB" altLang="en-US"/>
          </a:p>
        </p:txBody>
      </p:sp>
      <p:sp>
        <p:nvSpPr>
          <p:cNvPr id="10244" name="Rectangle 4">
            <a:extLst>
              <a:ext uri="{FF2B5EF4-FFF2-40B4-BE49-F238E27FC236}">
                <a16:creationId xmlns:a16="http://schemas.microsoft.com/office/drawing/2014/main" xmlns="" id="{A8F52005-C0C5-435B-AD09-94635B909FE5}"/>
              </a:ext>
            </a:extLst>
          </p:cNvPr>
          <p:cNvSpPr>
            <a:spLocks noGrp="1" noRot="1" noChangeAspect="1" noChangeArrowheads="1" noTextEdit="1"/>
          </p:cNvSpPr>
          <p:nvPr>
            <p:ph type="sldImg" idx="2"/>
          </p:nvPr>
        </p:nvSpPr>
        <p:spPr bwMode="auto">
          <a:xfrm>
            <a:off x="855663"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a:extLst>
              <a:ext uri="{FF2B5EF4-FFF2-40B4-BE49-F238E27FC236}">
                <a16:creationId xmlns:a16="http://schemas.microsoft.com/office/drawing/2014/main" xmlns="" id="{D17E7FBB-98EF-42B7-8EDA-C1379728CE6D}"/>
              </a:ext>
            </a:extLst>
          </p:cNvPr>
          <p:cNvSpPr>
            <a:spLocks noGrp="1" noChangeArrowheads="1"/>
          </p:cNvSpPr>
          <p:nvPr>
            <p:ph type="body" sz="quarter" idx="3"/>
          </p:nvPr>
        </p:nvSpPr>
        <p:spPr bwMode="auto">
          <a:xfrm>
            <a:off x="666750" y="4705350"/>
            <a:ext cx="5329238"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21510" name="Rectangle 6">
            <a:extLst>
              <a:ext uri="{FF2B5EF4-FFF2-40B4-BE49-F238E27FC236}">
                <a16:creationId xmlns:a16="http://schemas.microsoft.com/office/drawing/2014/main" xmlns="" id="{BA2E3268-1E6D-448C-8D17-7044F871D946}"/>
              </a:ext>
            </a:extLst>
          </p:cNvPr>
          <p:cNvSpPr>
            <a:spLocks noGrp="1" noChangeArrowheads="1"/>
          </p:cNvSpPr>
          <p:nvPr>
            <p:ph type="ftr" sz="quarter" idx="4"/>
          </p:nvPr>
        </p:nvSpPr>
        <p:spPr bwMode="auto">
          <a:xfrm>
            <a:off x="0" y="9409113"/>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defTabSz="906463" eaLnBrk="0" hangingPunct="0">
              <a:defRPr sz="1200"/>
            </a:lvl1pPr>
          </a:lstStyle>
          <a:p>
            <a:pPr>
              <a:defRPr/>
            </a:pPr>
            <a:endParaRPr lang="en-GB" altLang="en-US"/>
          </a:p>
        </p:txBody>
      </p:sp>
      <p:sp>
        <p:nvSpPr>
          <p:cNvPr id="21511" name="Rectangle 7">
            <a:extLst>
              <a:ext uri="{FF2B5EF4-FFF2-40B4-BE49-F238E27FC236}">
                <a16:creationId xmlns:a16="http://schemas.microsoft.com/office/drawing/2014/main" xmlns="" id="{B14F0AE5-1D5F-4206-B7FA-3E402A63AC0C}"/>
              </a:ext>
            </a:extLst>
          </p:cNvPr>
          <p:cNvSpPr>
            <a:spLocks noGrp="1" noChangeArrowheads="1"/>
          </p:cNvSpPr>
          <p:nvPr>
            <p:ph type="sldNum" sz="quarter" idx="5"/>
          </p:nvPr>
        </p:nvSpPr>
        <p:spPr bwMode="auto">
          <a:xfrm>
            <a:off x="3773488" y="9409113"/>
            <a:ext cx="28876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08" tIns="45304" rIns="90608" bIns="45304" numCol="1" anchor="b" anchorCtr="0" compatLnSpc="1">
            <a:prstTxWarp prst="textNoShape">
              <a:avLst/>
            </a:prstTxWarp>
          </a:bodyPr>
          <a:lstStyle>
            <a:lvl1pPr algn="r" defTabSz="906463" eaLnBrk="0" hangingPunct="0">
              <a:defRPr sz="1200"/>
            </a:lvl1pPr>
          </a:lstStyle>
          <a:p>
            <a:fld id="{9EE58C44-3401-4D43-820B-E20783FB3416}" type="slidenum">
              <a:rPr lang="en-GB" altLang="en-US"/>
              <a:pPr/>
              <a:t>‹#›</a:t>
            </a:fld>
            <a:endParaRPr lang="en-GB" altLang="en-US"/>
          </a:p>
        </p:txBody>
      </p:sp>
    </p:spTree>
    <p:extLst>
      <p:ext uri="{BB962C8B-B14F-4D97-AF65-F5344CB8AC3E}">
        <p14:creationId xmlns:p14="http://schemas.microsoft.com/office/powerpoint/2010/main" val="29778121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xmlns="" id="{458E056B-5BB0-4C8E-92A9-42EB7FBDFD60}"/>
              </a:ext>
            </a:extLst>
          </p:cNvPr>
          <p:cNvSpPr>
            <a:spLocks noGrp="1" noRot="1" noChangeAspect="1" noChangeArrowheads="1" noTextEdit="1"/>
          </p:cNvSpPr>
          <p:nvPr>
            <p:ph type="sldImg"/>
          </p:nvPr>
        </p:nvSpPr>
        <p:spPr>
          <a:ln/>
        </p:spPr>
      </p:sp>
      <p:sp>
        <p:nvSpPr>
          <p:cNvPr id="11267" name="Rectangle 3">
            <a:extLst>
              <a:ext uri="{FF2B5EF4-FFF2-40B4-BE49-F238E27FC236}">
                <a16:creationId xmlns:a16="http://schemas.microsoft.com/office/drawing/2014/main" xmlns="" id="{9B73A930-1F29-4675-865E-213D53C53102}"/>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764695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xmlns="" id="{A44D6021-7E59-4F72-9E92-E892B05FE706}"/>
              </a:ext>
            </a:extLst>
          </p:cNvPr>
          <p:cNvSpPr>
            <a:spLocks noGrp="1" noRot="1" noChangeAspect="1" noChangeArrowheads="1" noTextEdit="1"/>
          </p:cNvSpPr>
          <p:nvPr>
            <p:ph type="sldImg"/>
          </p:nvPr>
        </p:nvSpPr>
        <p:spPr>
          <a:ln/>
        </p:spPr>
      </p:sp>
      <p:sp>
        <p:nvSpPr>
          <p:cNvPr id="12291" name="Rectangle 3">
            <a:extLst>
              <a:ext uri="{FF2B5EF4-FFF2-40B4-BE49-F238E27FC236}">
                <a16:creationId xmlns:a16="http://schemas.microsoft.com/office/drawing/2014/main" xmlns="" id="{9B579EAD-A0F2-4CA0-A5D3-0189987F0A2B}"/>
              </a:ext>
            </a:extLst>
          </p:cNvPr>
          <p:cNvSpPr>
            <a:spLocks noGrp="1" noChangeArrowheads="1"/>
          </p:cNvSpPr>
          <p:nvPr>
            <p:ph type="body" idx="1"/>
          </p:nvPr>
        </p:nvSpPr>
        <p:spPr>
          <a:noFill/>
        </p:spPr>
        <p:txBody>
          <a:bodyPr/>
          <a:lstStyle/>
          <a:p>
            <a:pPr eaLnBrk="1" hangingPunct="1"/>
            <a:r>
              <a:rPr lang="en-NZ" altLang="en-US"/>
              <a:t>The section is made up of the team Leader, CMA, 5 Medical Review Advisers, and 7 administrative staff.</a:t>
            </a:r>
          </a:p>
          <a:p>
            <a:pPr eaLnBrk="1" hangingPunct="1"/>
            <a:endParaRPr lang="en-NZ" altLang="en-US"/>
          </a:p>
          <a:p>
            <a:pPr eaLnBrk="1" hangingPunct="1"/>
            <a:r>
              <a:rPr lang="en-NZ" altLang="en-US"/>
              <a:t>As the name implies, Mark is the T/L and is responsible to Alan on the day to day running of the section and provides advice to both internal and external stakeholders.</a:t>
            </a:r>
          </a:p>
          <a:p>
            <a:pPr eaLnBrk="1" hangingPunct="1"/>
            <a:endParaRPr lang="en-NZ" altLang="en-US"/>
          </a:p>
          <a:p>
            <a:pPr eaLnBrk="1" hangingPunct="1"/>
            <a:r>
              <a:rPr lang="en-NZ" altLang="en-US"/>
              <a:t>The Chief Medical Adviser (CMA) is contracted on a part time basis and works two mornings a week – Tue/Thur. While he provides advice, he does not hold delegation and is used to provide interpretation and guidance on more technical medical reports. The CMA also supports our decision in cases where our decision may be challenged in court.</a:t>
            </a:r>
          </a:p>
          <a:p>
            <a:pPr eaLnBrk="1" hangingPunct="1"/>
            <a:endParaRPr lang="en-NZ" altLang="en-US"/>
          </a:p>
          <a:p>
            <a:pPr eaLnBrk="1" hangingPunct="1"/>
            <a:r>
              <a:rPr lang="en-NZ" altLang="en-US"/>
              <a:t>3 MRA’s have a caseload to manage on a day to day basis, 1 MRA does specific projects such as developing this initiative, and the last MRA manages specific mail that comes into the section on a daily basis. Part of this mail are police reports. I will go into that area in more detail shortly. </a:t>
            </a:r>
          </a:p>
          <a:p>
            <a:pPr eaLnBrk="1" hangingPunct="1"/>
            <a:endParaRPr lang="en-NZ" altLang="en-US"/>
          </a:p>
          <a:p>
            <a:pPr eaLnBrk="1" hangingPunct="1"/>
            <a:r>
              <a:rPr lang="en-NZ" altLang="en-US"/>
              <a:t>The BSO’s maintain our bring up system – we monitor approx 6,000 lic holders on a regular basis and assess about 20,000 lic holders annually. They also do most of the section correspondence as well.</a:t>
            </a:r>
          </a:p>
          <a:p>
            <a:pPr eaLnBrk="1" hangingPunct="1"/>
            <a:endParaRPr lang="en-NZ" altLang="en-US"/>
          </a:p>
          <a:p>
            <a:pPr eaLnBrk="1" hangingPunct="1"/>
            <a:endParaRPr lang="en-NZ" altLang="en-US"/>
          </a:p>
          <a:p>
            <a:pPr eaLnBrk="1" hangingPunct="1"/>
            <a:endParaRPr lang="en-NZ" altLang="en-US"/>
          </a:p>
          <a:p>
            <a:pPr eaLnBrk="1" hangingPunct="1"/>
            <a:endParaRPr lang="en-NZ" altLang="en-US"/>
          </a:p>
          <a:p>
            <a:pPr eaLnBrk="1" hangingPunct="1"/>
            <a:endParaRPr lang="en-NZ" altLang="en-US"/>
          </a:p>
          <a:p>
            <a:pPr eaLnBrk="1" hangingPunct="1"/>
            <a:endParaRPr lang="en-NZ" altLang="en-US"/>
          </a:p>
          <a:p>
            <a:pPr eaLnBrk="1" hangingPunct="1"/>
            <a:endParaRPr lang="en-US" altLang="en-US"/>
          </a:p>
        </p:txBody>
      </p:sp>
    </p:spTree>
    <p:extLst>
      <p:ext uri="{BB962C8B-B14F-4D97-AF65-F5344CB8AC3E}">
        <p14:creationId xmlns:p14="http://schemas.microsoft.com/office/powerpoint/2010/main" val="40779774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Title page">
            <a:extLst>
              <a:ext uri="{FF2B5EF4-FFF2-40B4-BE49-F238E27FC236}">
                <a16:creationId xmlns:a16="http://schemas.microsoft.com/office/drawing/2014/main" xmlns="" id="{994E97B6-BE27-4AC2-A4EF-EFBB7B64E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163"/>
            <a:ext cx="9174163"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762000" y="2130425"/>
            <a:ext cx="7772400" cy="1470025"/>
          </a:xfrm>
        </p:spPr>
        <p:txBody>
          <a:bodyPr/>
          <a:lstStyle>
            <a:lvl1pPr>
              <a:defRPr sz="3600" b="1">
                <a:solidFill>
                  <a:srgbClr val="AFBD21"/>
                </a:solidFill>
              </a:defRPr>
            </a:lvl1pPr>
          </a:lstStyle>
          <a:p>
            <a:r>
              <a:rPr lang="en-US"/>
              <a:t>Click to edit Master title style</a:t>
            </a:r>
          </a:p>
        </p:txBody>
      </p:sp>
      <p:sp>
        <p:nvSpPr>
          <p:cNvPr id="3075" name="Rectangle 3"/>
          <p:cNvSpPr>
            <a:spLocks noGrp="1" noChangeArrowheads="1"/>
          </p:cNvSpPr>
          <p:nvPr>
            <p:ph type="subTitle" idx="1"/>
          </p:nvPr>
        </p:nvSpPr>
        <p:spPr>
          <a:xfrm>
            <a:off x="762000" y="3860800"/>
            <a:ext cx="6400800" cy="792163"/>
          </a:xfrm>
        </p:spPr>
        <p:txBody>
          <a:bodyPr/>
          <a:lstStyle>
            <a:lvl1pPr>
              <a:defRPr b="0">
                <a:solidFill>
                  <a:schemeClr val="bg1"/>
                </a:solidFill>
              </a:defRPr>
            </a:lvl1pPr>
          </a:lstStyle>
          <a:p>
            <a:r>
              <a:rPr lang="en-US"/>
              <a:t>Click to edit Master subtitle style</a:t>
            </a:r>
          </a:p>
        </p:txBody>
      </p:sp>
      <p:sp>
        <p:nvSpPr>
          <p:cNvPr id="5" name="Date Placeholder 4">
            <a:extLst>
              <a:ext uri="{FF2B5EF4-FFF2-40B4-BE49-F238E27FC236}">
                <a16:creationId xmlns:a16="http://schemas.microsoft.com/office/drawing/2014/main" xmlns="" id="{0BB70EF8-BD83-47C6-8C65-9F02298D70AF}"/>
              </a:ext>
            </a:extLst>
          </p:cNvPr>
          <p:cNvSpPr>
            <a:spLocks noGrp="1" noChangeArrowheads="1"/>
          </p:cNvSpPr>
          <p:nvPr>
            <p:ph type="dt" sz="half" idx="10"/>
          </p:nvPr>
        </p:nvSpPr>
        <p:spPr/>
        <p:txBody>
          <a:bodyPr/>
          <a:lstStyle>
            <a:lvl1pPr>
              <a:defRPr/>
            </a:lvl1pPr>
          </a:lstStyle>
          <a:p>
            <a:pPr>
              <a:defRPr/>
            </a:pPr>
            <a:endParaRPr lang="en-US"/>
          </a:p>
        </p:txBody>
      </p:sp>
      <p:sp>
        <p:nvSpPr>
          <p:cNvPr id="6" name="Footer Placeholder 5">
            <a:extLst>
              <a:ext uri="{FF2B5EF4-FFF2-40B4-BE49-F238E27FC236}">
                <a16:creationId xmlns:a16="http://schemas.microsoft.com/office/drawing/2014/main" xmlns="" id="{C91FB58C-DDE4-449C-8E8A-0CC473E029B7}"/>
              </a:ext>
            </a:extLst>
          </p:cNvPr>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xmlns="" id="{7A9707C4-4DA0-44F3-8C68-223F98E30188}"/>
              </a:ext>
            </a:extLst>
          </p:cNvPr>
          <p:cNvSpPr>
            <a:spLocks noGrp="1" noChangeArrowheads="1"/>
          </p:cNvSpPr>
          <p:nvPr>
            <p:ph type="sldNum" sz="quarter" idx="12"/>
          </p:nvPr>
        </p:nvSpPr>
        <p:spPr/>
        <p:txBody>
          <a:bodyPr/>
          <a:lstStyle>
            <a:lvl1pPr>
              <a:defRPr/>
            </a:lvl1pPr>
          </a:lstStyle>
          <a:p>
            <a:fld id="{9E6BA5FF-76FB-4A19-BA3D-974B85CE86CE}" type="slidenum">
              <a:rPr lang="en-US" altLang="en-US"/>
              <a:pPr/>
              <a:t>‹#›</a:t>
            </a:fld>
            <a:endParaRPr lang="en-US" altLang="en-US"/>
          </a:p>
        </p:txBody>
      </p:sp>
    </p:spTree>
    <p:extLst>
      <p:ext uri="{BB962C8B-B14F-4D97-AF65-F5344CB8AC3E}">
        <p14:creationId xmlns:p14="http://schemas.microsoft.com/office/powerpoint/2010/main" val="3248202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a:extLst>
              <a:ext uri="{FF2B5EF4-FFF2-40B4-BE49-F238E27FC236}">
                <a16:creationId xmlns:a16="http://schemas.microsoft.com/office/drawing/2014/main" xmlns="" id="{6EB545E9-5F1D-4EB3-AF69-652FA32F411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83738609-763B-4BD8-8C53-0275F490A4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CAE22F62-B53C-4288-AD84-542B1AD51116}"/>
              </a:ext>
            </a:extLst>
          </p:cNvPr>
          <p:cNvSpPr>
            <a:spLocks noGrp="1" noChangeArrowheads="1"/>
          </p:cNvSpPr>
          <p:nvPr>
            <p:ph type="sldNum" sz="quarter" idx="12"/>
          </p:nvPr>
        </p:nvSpPr>
        <p:spPr>
          <a:ln/>
        </p:spPr>
        <p:txBody>
          <a:bodyPr/>
          <a:lstStyle>
            <a:lvl1pPr>
              <a:defRPr/>
            </a:lvl1pPr>
          </a:lstStyle>
          <a:p>
            <a:fld id="{CC41732D-9CFB-4405-A3DA-C0575999A928}" type="slidenum">
              <a:rPr lang="en-US" altLang="en-US"/>
              <a:pPr/>
              <a:t>‹#›</a:t>
            </a:fld>
            <a:endParaRPr lang="en-US" altLang="en-US"/>
          </a:p>
        </p:txBody>
      </p:sp>
    </p:spTree>
    <p:extLst>
      <p:ext uri="{BB962C8B-B14F-4D97-AF65-F5344CB8AC3E}">
        <p14:creationId xmlns:p14="http://schemas.microsoft.com/office/powerpoint/2010/main" val="1831606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4663" y="274638"/>
            <a:ext cx="1982787"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76300" y="274638"/>
            <a:ext cx="5795963"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a:extLst>
              <a:ext uri="{FF2B5EF4-FFF2-40B4-BE49-F238E27FC236}">
                <a16:creationId xmlns:a16="http://schemas.microsoft.com/office/drawing/2014/main" xmlns="" id="{322051B9-DD23-4CB1-8B0E-16B2328C4E7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E1BB01FF-3E49-4148-B52D-FA243CAA3B0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8EB06BA4-EBD2-430B-B480-EB0DBDB272DB}"/>
              </a:ext>
            </a:extLst>
          </p:cNvPr>
          <p:cNvSpPr>
            <a:spLocks noGrp="1" noChangeArrowheads="1"/>
          </p:cNvSpPr>
          <p:nvPr>
            <p:ph type="sldNum" sz="quarter" idx="12"/>
          </p:nvPr>
        </p:nvSpPr>
        <p:spPr>
          <a:ln/>
        </p:spPr>
        <p:txBody>
          <a:bodyPr/>
          <a:lstStyle>
            <a:lvl1pPr>
              <a:defRPr/>
            </a:lvl1pPr>
          </a:lstStyle>
          <a:p>
            <a:fld id="{11EA674C-F6D9-4BD8-99F9-01A2D682C83B}" type="slidenum">
              <a:rPr lang="en-US" altLang="en-US"/>
              <a:pPr/>
              <a:t>‹#›</a:t>
            </a:fld>
            <a:endParaRPr lang="en-US" altLang="en-US"/>
          </a:p>
        </p:txBody>
      </p:sp>
    </p:spTree>
    <p:extLst>
      <p:ext uri="{BB962C8B-B14F-4D97-AF65-F5344CB8AC3E}">
        <p14:creationId xmlns:p14="http://schemas.microsoft.com/office/powerpoint/2010/main" val="579344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4213" y="274638"/>
            <a:ext cx="7931150" cy="1143000"/>
          </a:xfrm>
        </p:spPr>
        <p:txBody>
          <a:bodyPr/>
          <a:lstStyle/>
          <a:p>
            <a:r>
              <a:rPr lang="en-US"/>
              <a:t>Click to edit Master title style</a:t>
            </a:r>
            <a:endParaRPr lang="en-NZ"/>
          </a:p>
        </p:txBody>
      </p:sp>
      <p:sp>
        <p:nvSpPr>
          <p:cNvPr id="3" name="SmartArt Placeholder 2"/>
          <p:cNvSpPr>
            <a:spLocks noGrp="1"/>
          </p:cNvSpPr>
          <p:nvPr>
            <p:ph type="dgm" idx="1"/>
          </p:nvPr>
        </p:nvSpPr>
        <p:spPr>
          <a:xfrm>
            <a:off x="684213" y="1600200"/>
            <a:ext cx="7931150" cy="4525963"/>
          </a:xfrm>
        </p:spPr>
        <p:txBody>
          <a:bodyPr/>
          <a:lstStyle/>
          <a:p>
            <a:pPr lvl="0"/>
            <a:endParaRPr lang="en-NZ" noProof="0"/>
          </a:p>
        </p:txBody>
      </p:sp>
      <p:sp>
        <p:nvSpPr>
          <p:cNvPr id="4" name="Rectangle 4">
            <a:extLst>
              <a:ext uri="{FF2B5EF4-FFF2-40B4-BE49-F238E27FC236}">
                <a16:creationId xmlns:a16="http://schemas.microsoft.com/office/drawing/2014/main" xmlns="" id="{3674DF05-6655-4E9E-BCF7-AFAF692F82B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BAE01C78-EDB9-4F34-9B06-2018CE8BDB8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07D681E8-C014-446C-80B7-C2A76DA7B361}"/>
              </a:ext>
            </a:extLst>
          </p:cNvPr>
          <p:cNvSpPr>
            <a:spLocks noGrp="1" noChangeArrowheads="1"/>
          </p:cNvSpPr>
          <p:nvPr>
            <p:ph type="sldNum" sz="quarter" idx="12"/>
          </p:nvPr>
        </p:nvSpPr>
        <p:spPr>
          <a:ln/>
        </p:spPr>
        <p:txBody>
          <a:bodyPr/>
          <a:lstStyle>
            <a:lvl1pPr>
              <a:defRPr/>
            </a:lvl1pPr>
          </a:lstStyle>
          <a:p>
            <a:fld id="{B9F860B9-C83A-4AA5-A9FF-08CDE8119B36}" type="slidenum">
              <a:rPr lang="en-US" altLang="en-US"/>
              <a:pPr/>
              <a:t>‹#›</a:t>
            </a:fld>
            <a:endParaRPr lang="en-US" altLang="en-US"/>
          </a:p>
        </p:txBody>
      </p:sp>
    </p:spTree>
    <p:extLst>
      <p:ext uri="{BB962C8B-B14F-4D97-AF65-F5344CB8AC3E}">
        <p14:creationId xmlns:p14="http://schemas.microsoft.com/office/powerpoint/2010/main" val="740013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4213" y="274638"/>
            <a:ext cx="7931150" cy="1143000"/>
          </a:xfrm>
        </p:spPr>
        <p:txBody>
          <a:bodyPr/>
          <a:lstStyle/>
          <a:p>
            <a:r>
              <a:rPr lang="en-US"/>
              <a:t>Click to edit Master title style</a:t>
            </a:r>
            <a:endParaRPr lang="en-NZ"/>
          </a:p>
        </p:txBody>
      </p:sp>
      <p:sp>
        <p:nvSpPr>
          <p:cNvPr id="3" name="Table Placeholder 2"/>
          <p:cNvSpPr>
            <a:spLocks noGrp="1"/>
          </p:cNvSpPr>
          <p:nvPr>
            <p:ph type="tbl" idx="1"/>
          </p:nvPr>
        </p:nvSpPr>
        <p:spPr>
          <a:xfrm>
            <a:off x="684213" y="1600200"/>
            <a:ext cx="7931150" cy="4525963"/>
          </a:xfrm>
        </p:spPr>
        <p:txBody>
          <a:bodyPr/>
          <a:lstStyle/>
          <a:p>
            <a:pPr lvl="0"/>
            <a:endParaRPr lang="en-NZ" noProof="0"/>
          </a:p>
        </p:txBody>
      </p:sp>
      <p:sp>
        <p:nvSpPr>
          <p:cNvPr id="4" name="Rectangle 4">
            <a:extLst>
              <a:ext uri="{FF2B5EF4-FFF2-40B4-BE49-F238E27FC236}">
                <a16:creationId xmlns:a16="http://schemas.microsoft.com/office/drawing/2014/main" xmlns="" id="{6E0076C6-B674-4915-87F4-65CF339C528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BDF1A3DB-D0B5-4575-9E59-8E544181CE9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CDA45E85-4DBC-4DD8-AD65-394606A86C28}"/>
              </a:ext>
            </a:extLst>
          </p:cNvPr>
          <p:cNvSpPr>
            <a:spLocks noGrp="1" noChangeArrowheads="1"/>
          </p:cNvSpPr>
          <p:nvPr>
            <p:ph type="sldNum" sz="quarter" idx="12"/>
          </p:nvPr>
        </p:nvSpPr>
        <p:spPr>
          <a:ln/>
        </p:spPr>
        <p:txBody>
          <a:bodyPr/>
          <a:lstStyle>
            <a:lvl1pPr>
              <a:defRPr/>
            </a:lvl1pPr>
          </a:lstStyle>
          <a:p>
            <a:fld id="{D7CC7742-B40A-4664-B5CC-419F920EF876}" type="slidenum">
              <a:rPr lang="en-US" altLang="en-US"/>
              <a:pPr/>
              <a:t>‹#›</a:t>
            </a:fld>
            <a:endParaRPr lang="en-US" altLang="en-US"/>
          </a:p>
        </p:txBody>
      </p:sp>
    </p:spTree>
    <p:extLst>
      <p:ext uri="{BB962C8B-B14F-4D97-AF65-F5344CB8AC3E}">
        <p14:creationId xmlns:p14="http://schemas.microsoft.com/office/powerpoint/2010/main" val="236824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a:extLst>
              <a:ext uri="{FF2B5EF4-FFF2-40B4-BE49-F238E27FC236}">
                <a16:creationId xmlns:a16="http://schemas.microsoft.com/office/drawing/2014/main" xmlns="" id="{714EDF93-FEAD-4ADC-A548-FCDD6338E25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C12F5A3B-F6BD-4AC5-977C-B23AAF5875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D3FABF13-7B2F-483C-BAD5-F4204E8C4178}"/>
              </a:ext>
            </a:extLst>
          </p:cNvPr>
          <p:cNvSpPr>
            <a:spLocks noGrp="1" noChangeArrowheads="1"/>
          </p:cNvSpPr>
          <p:nvPr>
            <p:ph type="sldNum" sz="quarter" idx="12"/>
          </p:nvPr>
        </p:nvSpPr>
        <p:spPr>
          <a:ln/>
        </p:spPr>
        <p:txBody>
          <a:bodyPr/>
          <a:lstStyle>
            <a:lvl1pPr>
              <a:defRPr/>
            </a:lvl1pPr>
          </a:lstStyle>
          <a:p>
            <a:fld id="{4C0694C4-A362-4774-93E5-4277FD25AAFE}" type="slidenum">
              <a:rPr lang="en-US" altLang="en-US"/>
              <a:pPr/>
              <a:t>‹#›</a:t>
            </a:fld>
            <a:endParaRPr lang="en-US" altLang="en-US"/>
          </a:p>
        </p:txBody>
      </p:sp>
    </p:spTree>
    <p:extLst>
      <p:ext uri="{BB962C8B-B14F-4D97-AF65-F5344CB8AC3E}">
        <p14:creationId xmlns:p14="http://schemas.microsoft.com/office/powerpoint/2010/main" val="4136602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xmlns="" id="{463F78B9-9340-4135-A631-21A6163D248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xmlns="" id="{8E70BEB5-7C6B-4F2E-93A7-21CE9210F3E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xmlns="" id="{F535D47E-6623-4083-A0F1-C31331CA6E26}"/>
              </a:ext>
            </a:extLst>
          </p:cNvPr>
          <p:cNvSpPr>
            <a:spLocks noGrp="1" noChangeArrowheads="1"/>
          </p:cNvSpPr>
          <p:nvPr>
            <p:ph type="sldNum" sz="quarter" idx="12"/>
          </p:nvPr>
        </p:nvSpPr>
        <p:spPr>
          <a:ln/>
        </p:spPr>
        <p:txBody>
          <a:bodyPr/>
          <a:lstStyle>
            <a:lvl1pPr>
              <a:defRPr/>
            </a:lvl1pPr>
          </a:lstStyle>
          <a:p>
            <a:fld id="{2C420D08-19B1-40F7-8767-757B6F525BCD}" type="slidenum">
              <a:rPr lang="en-US" altLang="en-US"/>
              <a:pPr/>
              <a:t>‹#›</a:t>
            </a:fld>
            <a:endParaRPr lang="en-US" altLang="en-US"/>
          </a:p>
        </p:txBody>
      </p:sp>
    </p:spTree>
    <p:extLst>
      <p:ext uri="{BB962C8B-B14F-4D97-AF65-F5344CB8AC3E}">
        <p14:creationId xmlns:p14="http://schemas.microsoft.com/office/powerpoint/2010/main" val="1801494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76300" y="1600200"/>
            <a:ext cx="3889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918075" y="1600200"/>
            <a:ext cx="3889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a:extLst>
              <a:ext uri="{FF2B5EF4-FFF2-40B4-BE49-F238E27FC236}">
                <a16:creationId xmlns:a16="http://schemas.microsoft.com/office/drawing/2014/main" xmlns="" id="{B1F377CD-D28E-47D7-BBB7-981E8E219B9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xmlns="" id="{92D77AC2-073C-4DD1-8620-4D281A80CCA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34024EAA-25FA-484D-90E4-1636D746478E}"/>
              </a:ext>
            </a:extLst>
          </p:cNvPr>
          <p:cNvSpPr>
            <a:spLocks noGrp="1" noChangeArrowheads="1"/>
          </p:cNvSpPr>
          <p:nvPr>
            <p:ph type="sldNum" sz="quarter" idx="12"/>
          </p:nvPr>
        </p:nvSpPr>
        <p:spPr>
          <a:ln/>
        </p:spPr>
        <p:txBody>
          <a:bodyPr/>
          <a:lstStyle>
            <a:lvl1pPr>
              <a:defRPr/>
            </a:lvl1pPr>
          </a:lstStyle>
          <a:p>
            <a:fld id="{8327887B-61B8-4949-A29C-0E30C930A5F2}" type="slidenum">
              <a:rPr lang="en-US" altLang="en-US"/>
              <a:pPr/>
              <a:t>‹#›</a:t>
            </a:fld>
            <a:endParaRPr lang="en-US" altLang="en-US"/>
          </a:p>
        </p:txBody>
      </p:sp>
    </p:spTree>
    <p:extLst>
      <p:ext uri="{BB962C8B-B14F-4D97-AF65-F5344CB8AC3E}">
        <p14:creationId xmlns:p14="http://schemas.microsoft.com/office/powerpoint/2010/main" val="99481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a:extLst>
              <a:ext uri="{FF2B5EF4-FFF2-40B4-BE49-F238E27FC236}">
                <a16:creationId xmlns:a16="http://schemas.microsoft.com/office/drawing/2014/main" xmlns="" id="{6564D3D6-AEC5-4E29-93BC-1283E2B303D2}"/>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xmlns="" id="{08A50C14-3C3C-4541-BAED-5461614B230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xmlns="" id="{7428EA08-E6DF-49F5-B39B-D37A66B7A035}"/>
              </a:ext>
            </a:extLst>
          </p:cNvPr>
          <p:cNvSpPr>
            <a:spLocks noGrp="1" noChangeArrowheads="1"/>
          </p:cNvSpPr>
          <p:nvPr>
            <p:ph type="sldNum" sz="quarter" idx="12"/>
          </p:nvPr>
        </p:nvSpPr>
        <p:spPr>
          <a:ln/>
        </p:spPr>
        <p:txBody>
          <a:bodyPr/>
          <a:lstStyle>
            <a:lvl1pPr>
              <a:defRPr/>
            </a:lvl1pPr>
          </a:lstStyle>
          <a:p>
            <a:fld id="{EEB9E6EE-E734-419F-B82E-B15BAE49A0A4}" type="slidenum">
              <a:rPr lang="en-US" altLang="en-US"/>
              <a:pPr/>
              <a:t>‹#›</a:t>
            </a:fld>
            <a:endParaRPr lang="en-US" altLang="en-US"/>
          </a:p>
        </p:txBody>
      </p:sp>
    </p:spTree>
    <p:extLst>
      <p:ext uri="{BB962C8B-B14F-4D97-AF65-F5344CB8AC3E}">
        <p14:creationId xmlns:p14="http://schemas.microsoft.com/office/powerpoint/2010/main" val="1455511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a:extLst>
              <a:ext uri="{FF2B5EF4-FFF2-40B4-BE49-F238E27FC236}">
                <a16:creationId xmlns:a16="http://schemas.microsoft.com/office/drawing/2014/main" xmlns="" id="{1F2CC331-F573-4918-916E-839F921E5D35}"/>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xmlns="" id="{BF6C9452-957E-4748-95FA-F7280962ACC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xmlns="" id="{896B4394-D340-48D1-B93F-485DD3B7D26D}"/>
              </a:ext>
            </a:extLst>
          </p:cNvPr>
          <p:cNvSpPr>
            <a:spLocks noGrp="1" noChangeArrowheads="1"/>
          </p:cNvSpPr>
          <p:nvPr>
            <p:ph type="sldNum" sz="quarter" idx="12"/>
          </p:nvPr>
        </p:nvSpPr>
        <p:spPr>
          <a:ln/>
        </p:spPr>
        <p:txBody>
          <a:bodyPr/>
          <a:lstStyle>
            <a:lvl1pPr>
              <a:defRPr/>
            </a:lvl1pPr>
          </a:lstStyle>
          <a:p>
            <a:fld id="{E0BE2C6A-9617-42A1-ACC4-EA07DAF91560}" type="slidenum">
              <a:rPr lang="en-US" altLang="en-US"/>
              <a:pPr/>
              <a:t>‹#›</a:t>
            </a:fld>
            <a:endParaRPr lang="en-US" altLang="en-US"/>
          </a:p>
        </p:txBody>
      </p:sp>
    </p:spTree>
    <p:extLst>
      <p:ext uri="{BB962C8B-B14F-4D97-AF65-F5344CB8AC3E}">
        <p14:creationId xmlns:p14="http://schemas.microsoft.com/office/powerpoint/2010/main" val="2043831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C78E280F-5133-4DD7-AF39-0BB4748B2456}"/>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xmlns="" id="{6C1DA968-2FB1-41D5-BE0A-B56AF2A3130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xmlns="" id="{CF7A0D64-8F01-4921-8BB3-2FF6C47434B1}"/>
              </a:ext>
            </a:extLst>
          </p:cNvPr>
          <p:cNvSpPr>
            <a:spLocks noGrp="1" noChangeArrowheads="1"/>
          </p:cNvSpPr>
          <p:nvPr>
            <p:ph type="sldNum" sz="quarter" idx="12"/>
          </p:nvPr>
        </p:nvSpPr>
        <p:spPr>
          <a:ln/>
        </p:spPr>
        <p:txBody>
          <a:bodyPr/>
          <a:lstStyle>
            <a:lvl1pPr>
              <a:defRPr/>
            </a:lvl1pPr>
          </a:lstStyle>
          <a:p>
            <a:fld id="{F32421EC-8556-4A17-A2C3-0E70E15B8481}" type="slidenum">
              <a:rPr lang="en-US" altLang="en-US"/>
              <a:pPr/>
              <a:t>‹#›</a:t>
            </a:fld>
            <a:endParaRPr lang="en-US" altLang="en-US"/>
          </a:p>
        </p:txBody>
      </p:sp>
    </p:spTree>
    <p:extLst>
      <p:ext uri="{BB962C8B-B14F-4D97-AF65-F5344CB8AC3E}">
        <p14:creationId xmlns:p14="http://schemas.microsoft.com/office/powerpoint/2010/main" val="350727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xmlns="" id="{2CA3D37B-9232-4DB7-89D1-B8811C9AE1C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xmlns="" id="{61AFF75B-1B7C-4CDE-B480-551C6B2667D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AE343E74-53DB-44CB-90DA-89D868EAB7B6}"/>
              </a:ext>
            </a:extLst>
          </p:cNvPr>
          <p:cNvSpPr>
            <a:spLocks noGrp="1" noChangeArrowheads="1"/>
          </p:cNvSpPr>
          <p:nvPr>
            <p:ph type="sldNum" sz="quarter" idx="12"/>
          </p:nvPr>
        </p:nvSpPr>
        <p:spPr>
          <a:ln/>
        </p:spPr>
        <p:txBody>
          <a:bodyPr/>
          <a:lstStyle>
            <a:lvl1pPr>
              <a:defRPr/>
            </a:lvl1pPr>
          </a:lstStyle>
          <a:p>
            <a:fld id="{DA2C9752-3AEB-421B-929A-193E700F89C1}" type="slidenum">
              <a:rPr lang="en-US" altLang="en-US"/>
              <a:pPr/>
              <a:t>‹#›</a:t>
            </a:fld>
            <a:endParaRPr lang="en-US" altLang="en-US"/>
          </a:p>
        </p:txBody>
      </p:sp>
    </p:spTree>
    <p:extLst>
      <p:ext uri="{BB962C8B-B14F-4D97-AF65-F5344CB8AC3E}">
        <p14:creationId xmlns:p14="http://schemas.microsoft.com/office/powerpoint/2010/main" val="1192540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xmlns="" id="{A161FD93-8DDA-4306-82AF-17053134FD5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xmlns="" id="{6020B91C-4DB3-4917-83BD-4B5CBB29297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xmlns="" id="{E85AFB9B-55BB-411F-A6C8-1C317E48433A}"/>
              </a:ext>
            </a:extLst>
          </p:cNvPr>
          <p:cNvSpPr>
            <a:spLocks noGrp="1" noChangeArrowheads="1"/>
          </p:cNvSpPr>
          <p:nvPr>
            <p:ph type="sldNum" sz="quarter" idx="12"/>
          </p:nvPr>
        </p:nvSpPr>
        <p:spPr>
          <a:ln/>
        </p:spPr>
        <p:txBody>
          <a:bodyPr/>
          <a:lstStyle>
            <a:lvl1pPr>
              <a:defRPr/>
            </a:lvl1pPr>
          </a:lstStyle>
          <a:p>
            <a:fld id="{45FF1C0C-7F55-48F5-ACA6-536A43D8DF84}" type="slidenum">
              <a:rPr lang="en-US" altLang="en-US"/>
              <a:pPr/>
              <a:t>‹#›</a:t>
            </a:fld>
            <a:endParaRPr lang="en-US" altLang="en-US"/>
          </a:p>
        </p:txBody>
      </p:sp>
    </p:spTree>
    <p:extLst>
      <p:ext uri="{BB962C8B-B14F-4D97-AF65-F5344CB8AC3E}">
        <p14:creationId xmlns:p14="http://schemas.microsoft.com/office/powerpoint/2010/main" val="3589970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Inside page">
            <a:extLst>
              <a:ext uri="{FF2B5EF4-FFF2-40B4-BE49-F238E27FC236}">
                <a16:creationId xmlns:a16="http://schemas.microsoft.com/office/drawing/2014/main" xmlns="" id="{05CBD572-3041-4109-A38F-E4D4777224D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90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xmlns="" id="{FB555090-E6DA-464B-8353-523FB1DE65B9}"/>
              </a:ext>
            </a:extLst>
          </p:cNvPr>
          <p:cNvSpPr>
            <a:spLocks noGrp="1" noChangeArrowheads="1"/>
          </p:cNvSpPr>
          <p:nvPr>
            <p:ph type="title"/>
          </p:nvPr>
        </p:nvSpPr>
        <p:spPr bwMode="auto">
          <a:xfrm>
            <a:off x="684213" y="274638"/>
            <a:ext cx="79311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ctr" anchorCtr="0" compatLnSpc="1">
            <a:prstTxWarp prst="textNoShape">
              <a:avLst/>
            </a:prstTxWarp>
          </a:bodyPr>
          <a:lstStyle/>
          <a:p>
            <a:pPr lvl="0"/>
            <a:r>
              <a:rPr lang="en-GB" altLang="en-US"/>
              <a:t>Click to edit Master title style</a:t>
            </a:r>
          </a:p>
        </p:txBody>
      </p:sp>
      <p:sp>
        <p:nvSpPr>
          <p:cNvPr id="1028" name="Rectangle 3">
            <a:extLst>
              <a:ext uri="{FF2B5EF4-FFF2-40B4-BE49-F238E27FC236}">
                <a16:creationId xmlns:a16="http://schemas.microsoft.com/office/drawing/2014/main" xmlns="" id="{AFE383AC-1115-40E0-A163-246145A86153}"/>
              </a:ext>
            </a:extLst>
          </p:cNvPr>
          <p:cNvSpPr>
            <a:spLocks noGrp="1" noChangeArrowheads="1"/>
          </p:cNvSpPr>
          <p:nvPr>
            <p:ph type="body" idx="1"/>
          </p:nvPr>
        </p:nvSpPr>
        <p:spPr bwMode="auto">
          <a:xfrm>
            <a:off x="684213" y="1600200"/>
            <a:ext cx="793115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2" name="Rectangle 4">
            <a:extLst>
              <a:ext uri="{FF2B5EF4-FFF2-40B4-BE49-F238E27FC236}">
                <a16:creationId xmlns:a16="http://schemas.microsoft.com/office/drawing/2014/main" xmlns="" id="{3964532C-F2F8-41CA-989E-2C288EA74511}"/>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a:extLst>
              <a:ext uri="{FF2B5EF4-FFF2-40B4-BE49-F238E27FC236}">
                <a16:creationId xmlns:a16="http://schemas.microsoft.com/office/drawing/2014/main" xmlns="" id="{2148D9D9-0669-4E58-B3AB-4965568E8E97}"/>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a:extLst>
              <a:ext uri="{FF2B5EF4-FFF2-40B4-BE49-F238E27FC236}">
                <a16:creationId xmlns:a16="http://schemas.microsoft.com/office/drawing/2014/main" xmlns="" id="{033F52F7-FCCD-4DD6-9F6B-2E201DE8A12E}"/>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anose="020B0604020202020204" pitchFamily="34" charset="0"/>
              </a:defRPr>
            </a:lvl1pPr>
          </a:lstStyle>
          <a:p>
            <a:fld id="{D9527916-E18D-4D19-8CA4-A0AE74FAFC8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01"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rtl="0" eaLnBrk="0" fontAlgn="base" hangingPunct="0">
        <a:spcBef>
          <a:spcPct val="0"/>
        </a:spcBef>
        <a:spcAft>
          <a:spcPct val="0"/>
        </a:spcAft>
        <a:defRPr sz="2800">
          <a:solidFill>
            <a:schemeClr val="bg1"/>
          </a:solidFill>
          <a:latin typeface="+mj-lt"/>
          <a:ea typeface="+mj-ea"/>
          <a:cs typeface="+mj-cs"/>
        </a:defRPr>
      </a:lvl1pPr>
      <a:lvl2pPr algn="l" rtl="0" eaLnBrk="0" fontAlgn="base" hangingPunct="0">
        <a:spcBef>
          <a:spcPct val="0"/>
        </a:spcBef>
        <a:spcAft>
          <a:spcPct val="0"/>
        </a:spcAft>
        <a:defRPr sz="2800">
          <a:solidFill>
            <a:schemeClr val="bg1"/>
          </a:solidFill>
          <a:latin typeface="Lucida Sans" pitchFamily="34" charset="0"/>
        </a:defRPr>
      </a:lvl2pPr>
      <a:lvl3pPr algn="l" rtl="0" eaLnBrk="0" fontAlgn="base" hangingPunct="0">
        <a:spcBef>
          <a:spcPct val="0"/>
        </a:spcBef>
        <a:spcAft>
          <a:spcPct val="0"/>
        </a:spcAft>
        <a:defRPr sz="2800">
          <a:solidFill>
            <a:schemeClr val="bg1"/>
          </a:solidFill>
          <a:latin typeface="Lucida Sans" pitchFamily="34" charset="0"/>
        </a:defRPr>
      </a:lvl3pPr>
      <a:lvl4pPr algn="l" rtl="0" eaLnBrk="0" fontAlgn="base" hangingPunct="0">
        <a:spcBef>
          <a:spcPct val="0"/>
        </a:spcBef>
        <a:spcAft>
          <a:spcPct val="0"/>
        </a:spcAft>
        <a:defRPr sz="2800">
          <a:solidFill>
            <a:schemeClr val="bg1"/>
          </a:solidFill>
          <a:latin typeface="Lucida Sans" pitchFamily="34" charset="0"/>
        </a:defRPr>
      </a:lvl4pPr>
      <a:lvl5pPr algn="l" rtl="0" eaLnBrk="0" fontAlgn="base" hangingPunct="0">
        <a:spcBef>
          <a:spcPct val="0"/>
        </a:spcBef>
        <a:spcAft>
          <a:spcPct val="0"/>
        </a:spcAft>
        <a:defRPr sz="2800">
          <a:solidFill>
            <a:schemeClr val="bg1"/>
          </a:solidFill>
          <a:latin typeface="Lucida Sans" pitchFamily="34" charset="0"/>
        </a:defRPr>
      </a:lvl5pPr>
      <a:lvl6pPr marL="457200" algn="l" rtl="0" fontAlgn="base">
        <a:spcBef>
          <a:spcPct val="0"/>
        </a:spcBef>
        <a:spcAft>
          <a:spcPct val="0"/>
        </a:spcAft>
        <a:defRPr sz="2800">
          <a:solidFill>
            <a:schemeClr val="bg1"/>
          </a:solidFill>
          <a:latin typeface="Lucida Sans" pitchFamily="34" charset="0"/>
        </a:defRPr>
      </a:lvl6pPr>
      <a:lvl7pPr marL="914400" algn="l" rtl="0" fontAlgn="base">
        <a:spcBef>
          <a:spcPct val="0"/>
        </a:spcBef>
        <a:spcAft>
          <a:spcPct val="0"/>
        </a:spcAft>
        <a:defRPr sz="2800">
          <a:solidFill>
            <a:schemeClr val="bg1"/>
          </a:solidFill>
          <a:latin typeface="Lucida Sans" pitchFamily="34" charset="0"/>
        </a:defRPr>
      </a:lvl7pPr>
      <a:lvl8pPr marL="1371600" algn="l" rtl="0" fontAlgn="base">
        <a:spcBef>
          <a:spcPct val="0"/>
        </a:spcBef>
        <a:spcAft>
          <a:spcPct val="0"/>
        </a:spcAft>
        <a:defRPr sz="2800">
          <a:solidFill>
            <a:schemeClr val="bg1"/>
          </a:solidFill>
          <a:latin typeface="Lucida Sans" pitchFamily="34" charset="0"/>
        </a:defRPr>
      </a:lvl8pPr>
      <a:lvl9pPr marL="1828800" algn="l" rtl="0" fontAlgn="base">
        <a:spcBef>
          <a:spcPct val="0"/>
        </a:spcBef>
        <a:spcAft>
          <a:spcPct val="0"/>
        </a:spcAft>
        <a:defRPr sz="2800">
          <a:solidFill>
            <a:schemeClr val="bg1"/>
          </a:solidFill>
          <a:latin typeface="Lucida Sans" pitchFamily="34" charset="0"/>
        </a:defRPr>
      </a:lvl9pPr>
    </p:titleStyle>
    <p:bodyStyle>
      <a:lvl1pPr algn="l" rtl="0" eaLnBrk="0" fontAlgn="base" hangingPunct="0">
        <a:spcBef>
          <a:spcPct val="20000"/>
        </a:spcBef>
        <a:spcAft>
          <a:spcPct val="0"/>
        </a:spcAft>
        <a:defRPr sz="2000" b="1">
          <a:solidFill>
            <a:srgbClr val="AFBD21"/>
          </a:solidFill>
          <a:latin typeface="+mn-lt"/>
          <a:ea typeface="+mn-ea"/>
          <a:cs typeface="+mn-cs"/>
        </a:defRPr>
      </a:lvl1pPr>
      <a:lvl2pPr marL="1588" indent="11113" algn="l" rtl="0" eaLnBrk="0" fontAlgn="base" hangingPunct="0">
        <a:spcBef>
          <a:spcPct val="20000"/>
        </a:spcBef>
        <a:spcAft>
          <a:spcPct val="0"/>
        </a:spcAft>
        <a:defRPr sz="2500">
          <a:solidFill>
            <a:srgbClr val="00456A"/>
          </a:solidFill>
          <a:latin typeface="+mn-lt"/>
        </a:defRPr>
      </a:lvl2pPr>
      <a:lvl3pPr marL="536575" indent="-522288" algn="l" rtl="0" eaLnBrk="0" fontAlgn="base" hangingPunct="0">
        <a:spcBef>
          <a:spcPct val="20000"/>
        </a:spcBef>
        <a:spcAft>
          <a:spcPct val="0"/>
        </a:spcAft>
        <a:buBlip>
          <a:blip r:embed="rId16"/>
        </a:buBlip>
        <a:defRPr sz="2500">
          <a:solidFill>
            <a:srgbClr val="00456A"/>
          </a:solidFill>
          <a:latin typeface="+mn-lt"/>
        </a:defRPr>
      </a:lvl3pPr>
      <a:lvl4pPr marL="1158875" indent="-620713" algn="l" rtl="0" eaLnBrk="0" fontAlgn="base" hangingPunct="0">
        <a:spcBef>
          <a:spcPct val="20000"/>
        </a:spcBef>
        <a:spcAft>
          <a:spcPct val="0"/>
        </a:spcAft>
        <a:buBlip>
          <a:blip r:embed="rId16"/>
        </a:buBlip>
        <a:defRPr sz="2200">
          <a:solidFill>
            <a:srgbClr val="00456A"/>
          </a:solidFill>
          <a:latin typeface="+mn-lt"/>
        </a:defRPr>
      </a:lvl4pPr>
      <a:lvl5pPr marL="1804988" indent="-644525" algn="l" rtl="0" eaLnBrk="0" fontAlgn="base" hangingPunct="0">
        <a:spcBef>
          <a:spcPct val="20000"/>
        </a:spcBef>
        <a:spcAft>
          <a:spcPct val="0"/>
        </a:spcAft>
        <a:buBlip>
          <a:blip r:embed="rId16"/>
        </a:buBlip>
        <a:defRPr sz="2200">
          <a:solidFill>
            <a:srgbClr val="00456A"/>
          </a:solidFill>
          <a:latin typeface="+mn-lt"/>
        </a:defRPr>
      </a:lvl5pPr>
      <a:lvl6pPr marL="1663700" indent="-473075" algn="l" rtl="0" fontAlgn="base">
        <a:spcBef>
          <a:spcPct val="20000"/>
        </a:spcBef>
        <a:spcAft>
          <a:spcPct val="0"/>
        </a:spcAft>
        <a:buBlip>
          <a:blip r:embed="rId16"/>
        </a:buBlip>
        <a:defRPr sz="2200">
          <a:solidFill>
            <a:srgbClr val="00456A"/>
          </a:solidFill>
          <a:latin typeface="+mn-lt"/>
        </a:defRPr>
      </a:lvl6pPr>
      <a:lvl7pPr marL="2120900" indent="-473075" algn="l" rtl="0" fontAlgn="base">
        <a:spcBef>
          <a:spcPct val="20000"/>
        </a:spcBef>
        <a:spcAft>
          <a:spcPct val="0"/>
        </a:spcAft>
        <a:buBlip>
          <a:blip r:embed="rId16"/>
        </a:buBlip>
        <a:defRPr sz="2200">
          <a:solidFill>
            <a:srgbClr val="00456A"/>
          </a:solidFill>
          <a:latin typeface="+mn-lt"/>
        </a:defRPr>
      </a:lvl7pPr>
      <a:lvl8pPr marL="2578100" indent="-473075" algn="l" rtl="0" fontAlgn="base">
        <a:spcBef>
          <a:spcPct val="20000"/>
        </a:spcBef>
        <a:spcAft>
          <a:spcPct val="0"/>
        </a:spcAft>
        <a:buBlip>
          <a:blip r:embed="rId16"/>
        </a:buBlip>
        <a:defRPr sz="2200">
          <a:solidFill>
            <a:srgbClr val="00456A"/>
          </a:solidFill>
          <a:latin typeface="+mn-lt"/>
        </a:defRPr>
      </a:lvl8pPr>
      <a:lvl9pPr marL="3035300" indent="-473075" algn="l" rtl="0" fontAlgn="base">
        <a:spcBef>
          <a:spcPct val="20000"/>
        </a:spcBef>
        <a:spcAft>
          <a:spcPct val="0"/>
        </a:spcAft>
        <a:buBlip>
          <a:blip r:embed="rId16"/>
        </a:buBlip>
        <a:defRPr sz="2200">
          <a:solidFill>
            <a:srgbClr val="0045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test-guide.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xmlns="" id="{DC80611C-CA15-4228-A66E-360972AC6E12}"/>
              </a:ext>
            </a:extLst>
          </p:cNvPr>
          <p:cNvSpPr>
            <a:spLocks noGrp="1" noChangeArrowheads="1"/>
          </p:cNvSpPr>
          <p:nvPr>
            <p:ph type="ctrTitle"/>
          </p:nvPr>
        </p:nvSpPr>
        <p:spPr>
          <a:xfrm>
            <a:off x="762000" y="2754313"/>
            <a:ext cx="7772400" cy="1035050"/>
          </a:xfrm>
        </p:spPr>
        <p:txBody>
          <a:bodyPr/>
          <a:lstStyle/>
          <a:p>
            <a:pPr eaLnBrk="1" hangingPunct="1"/>
            <a:r>
              <a:rPr lang="en-GB" altLang="en-US"/>
              <a:t>New Zealand Transport Agency</a:t>
            </a:r>
          </a:p>
        </p:txBody>
      </p:sp>
      <p:sp>
        <p:nvSpPr>
          <p:cNvPr id="3075" name="Rectangle 3">
            <a:extLst>
              <a:ext uri="{FF2B5EF4-FFF2-40B4-BE49-F238E27FC236}">
                <a16:creationId xmlns:a16="http://schemas.microsoft.com/office/drawing/2014/main" xmlns="" id="{1D496C37-81E5-45D5-B123-EDA3A36D71DE}"/>
              </a:ext>
            </a:extLst>
          </p:cNvPr>
          <p:cNvSpPr>
            <a:spLocks noGrp="1" noChangeArrowheads="1"/>
          </p:cNvSpPr>
          <p:nvPr>
            <p:ph type="subTitle" idx="1"/>
          </p:nvPr>
        </p:nvSpPr>
        <p:spPr>
          <a:xfrm>
            <a:off x="827088" y="3716338"/>
            <a:ext cx="7697787" cy="792162"/>
          </a:xfrm>
        </p:spPr>
        <p:txBody>
          <a:bodyPr/>
          <a:lstStyle/>
          <a:p>
            <a:pPr eaLnBrk="1" hangingPunct="1"/>
            <a:r>
              <a:rPr lang="en-GB" altLang="en-US"/>
              <a:t>5</a:t>
            </a:r>
            <a:r>
              <a:rPr lang="en-GB" altLang="en-US" baseline="30000"/>
              <a:t>th</a:t>
            </a:r>
            <a:r>
              <a:rPr lang="en-GB" altLang="en-US"/>
              <a:t> September 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F4C32A-4A22-415B-9154-927DC6B8D539}"/>
              </a:ext>
            </a:extLst>
          </p:cNvPr>
          <p:cNvSpPr>
            <a:spLocks noGrp="1"/>
          </p:cNvSpPr>
          <p:nvPr>
            <p:ph type="title"/>
          </p:nvPr>
        </p:nvSpPr>
        <p:spPr/>
        <p:txBody>
          <a:bodyPr/>
          <a:lstStyle/>
          <a:p>
            <a:pPr algn="ctr"/>
            <a:r>
              <a:rPr lang="en-US"/>
              <a:t>Driving Assessments</a:t>
            </a:r>
          </a:p>
        </p:txBody>
      </p:sp>
      <p:pic>
        <p:nvPicPr>
          <p:cNvPr id="4" name="Picture 4" descr="A screenshot of a cell phone&#10;&#10;Description generated with very high confidence">
            <a:extLst>
              <a:ext uri="{FF2B5EF4-FFF2-40B4-BE49-F238E27FC236}">
                <a16:creationId xmlns:a16="http://schemas.microsoft.com/office/drawing/2014/main" xmlns="" id="{B86BD4AF-A4AD-4F46-960C-6CF60DA7DDC1}"/>
              </a:ext>
            </a:extLst>
          </p:cNvPr>
          <p:cNvPicPr>
            <a:picLocks noGrp="1" noChangeAspect="1"/>
          </p:cNvPicPr>
          <p:nvPr>
            <p:ph idx="1"/>
          </p:nvPr>
        </p:nvPicPr>
        <p:blipFill>
          <a:blip r:embed="rId2"/>
          <a:stretch>
            <a:fillRect/>
          </a:stretch>
        </p:blipFill>
        <p:spPr>
          <a:xfrm>
            <a:off x="599318" y="1600200"/>
            <a:ext cx="8031244" cy="4525963"/>
          </a:xfrm>
          <a:prstGeom prst="rect">
            <a:avLst/>
          </a:prstGeom>
        </p:spPr>
      </p:pic>
    </p:spTree>
    <p:extLst>
      <p:ext uri="{BB962C8B-B14F-4D97-AF65-F5344CB8AC3E}">
        <p14:creationId xmlns:p14="http://schemas.microsoft.com/office/powerpoint/2010/main" val="3425075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xmlns="" id="{58BAF4C1-CD87-48D9-9D39-DF62C5A62D2E}"/>
              </a:ext>
            </a:extLst>
          </p:cNvPr>
          <p:cNvSpPr>
            <a:spLocks noGrp="1" noChangeArrowheads="1"/>
          </p:cNvSpPr>
          <p:nvPr>
            <p:ph type="title"/>
          </p:nvPr>
        </p:nvSpPr>
        <p:spPr>
          <a:xfrm>
            <a:off x="323850" y="274638"/>
            <a:ext cx="8424613" cy="1143000"/>
          </a:xfrm>
        </p:spPr>
        <p:txBody>
          <a:bodyPr/>
          <a:lstStyle/>
          <a:p>
            <a:pPr algn="ctr"/>
            <a:r>
              <a:rPr lang="en-NZ" altLang="en-US"/>
              <a:t>Contact Details  </a:t>
            </a:r>
            <a:endParaRPr lang="en-US" altLang="en-US" dirty="0"/>
          </a:p>
        </p:txBody>
      </p:sp>
      <p:sp>
        <p:nvSpPr>
          <p:cNvPr id="9219" name="Rectangle 3">
            <a:extLst>
              <a:ext uri="{FF2B5EF4-FFF2-40B4-BE49-F238E27FC236}">
                <a16:creationId xmlns:a16="http://schemas.microsoft.com/office/drawing/2014/main" xmlns="" id="{7B9136EB-3A76-480F-A792-ECB50A394D82}"/>
              </a:ext>
            </a:extLst>
          </p:cNvPr>
          <p:cNvSpPr>
            <a:spLocks noGrp="1" noChangeArrowheads="1"/>
          </p:cNvSpPr>
          <p:nvPr>
            <p:ph type="body" idx="1"/>
          </p:nvPr>
        </p:nvSpPr>
        <p:spPr>
          <a:xfrm>
            <a:off x="323850" y="1484313"/>
            <a:ext cx="8424613" cy="4525962"/>
          </a:xfrm>
        </p:spPr>
        <p:txBody>
          <a:bodyPr/>
          <a:lstStyle/>
          <a:p>
            <a:r>
              <a:rPr lang="en-NZ" altLang="en-US" sz="1900" dirty="0">
                <a:solidFill>
                  <a:srgbClr val="00456A"/>
                </a:solidFill>
              </a:rPr>
              <a:t>	New Zealand Transport Agency</a:t>
            </a:r>
          </a:p>
          <a:p>
            <a:r>
              <a:rPr lang="en-NZ" altLang="en-US" sz="1900" dirty="0">
                <a:solidFill>
                  <a:srgbClr val="00456A"/>
                </a:solidFill>
              </a:rPr>
              <a:t>	Palmerston North Office</a:t>
            </a:r>
          </a:p>
          <a:p>
            <a:r>
              <a:rPr lang="en-NZ" altLang="en-US" sz="1900" dirty="0">
                <a:solidFill>
                  <a:srgbClr val="00456A"/>
                </a:solidFill>
              </a:rPr>
              <a:t>	Private Bag 11777</a:t>
            </a:r>
          </a:p>
          <a:p>
            <a:r>
              <a:rPr lang="en-NZ" altLang="en-US" sz="1900" dirty="0">
                <a:solidFill>
                  <a:srgbClr val="00456A"/>
                </a:solidFill>
              </a:rPr>
              <a:t>	Palmerston North 4442</a:t>
            </a:r>
          </a:p>
          <a:p>
            <a:endParaRPr lang="en-NZ" altLang="en-US" sz="1900" dirty="0">
              <a:solidFill>
                <a:srgbClr val="00456A"/>
              </a:solidFill>
            </a:endParaRPr>
          </a:p>
          <a:p>
            <a:r>
              <a:rPr lang="en-NZ" altLang="en-US" sz="1900" dirty="0">
                <a:solidFill>
                  <a:srgbClr val="00456A"/>
                </a:solidFill>
              </a:rPr>
              <a:t>	Ph 0800 822 422 </a:t>
            </a:r>
            <a:r>
              <a:rPr lang="en-NZ" altLang="en-US" sz="1900" dirty="0" err="1">
                <a:solidFill>
                  <a:srgbClr val="00456A"/>
                </a:solidFill>
              </a:rPr>
              <a:t>ext</a:t>
            </a:r>
            <a:r>
              <a:rPr lang="en-NZ" altLang="en-US" sz="1900" dirty="0">
                <a:solidFill>
                  <a:srgbClr val="00456A"/>
                </a:solidFill>
              </a:rPr>
              <a:t> 8089</a:t>
            </a:r>
          </a:p>
          <a:p>
            <a:r>
              <a:rPr lang="en-NZ" altLang="en-US" sz="1900" dirty="0">
                <a:solidFill>
                  <a:srgbClr val="00456A"/>
                </a:solidFill>
              </a:rPr>
              <a:t>	Fax 06 953 6261</a:t>
            </a:r>
          </a:p>
          <a:p>
            <a:endParaRPr lang="en-NZ" altLang="en-US" sz="1900" dirty="0">
              <a:solidFill>
                <a:srgbClr val="00456A"/>
              </a:solidFill>
            </a:endParaRPr>
          </a:p>
          <a:p>
            <a:r>
              <a:rPr lang="en-NZ" altLang="en-US" sz="1900" dirty="0">
                <a:solidFill>
                  <a:srgbClr val="00456A"/>
                </a:solidFill>
              </a:rPr>
              <a:t>	Email medical@nzta.govt.nz</a:t>
            </a:r>
          </a:p>
          <a:p>
            <a:endParaRPr lang="en-NZ" altLang="en-US" sz="1900" dirty="0">
              <a:solidFill>
                <a:srgbClr val="00456A"/>
              </a:solidFill>
            </a:endParaRPr>
          </a:p>
          <a:p>
            <a:r>
              <a:rPr lang="en-NZ" altLang="en-US" sz="1900" dirty="0">
                <a:solidFill>
                  <a:srgbClr val="00456A"/>
                </a:solidFill>
              </a:rPr>
              <a:t>	Medical aspects of fitness to drive available on-line</a:t>
            </a:r>
          </a:p>
          <a:p>
            <a:r>
              <a:rPr lang="en-NZ" altLang="en-US" sz="1600" dirty="0"/>
              <a:t>	http://www.nzta.govt.nz/resources/medical-aspects/</a:t>
            </a:r>
            <a:endParaRPr lang="en-NZ" altLang="en-US" sz="1900" dirty="0">
              <a:solidFill>
                <a:srgbClr val="00456A"/>
              </a:solidFill>
            </a:endParaRPr>
          </a:p>
          <a:p>
            <a:endParaRPr lang="en-NZ" altLang="en-US" sz="1900" dirty="0">
              <a:solidFill>
                <a:srgbClr val="00456A"/>
              </a:solidFill>
            </a:endParaRPr>
          </a:p>
          <a:p>
            <a:endParaRPr lang="en-NZ" altLang="en-US" sz="1900" dirty="0">
              <a:solidFill>
                <a:srgbClr val="00456A"/>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xmlns="" id="{89A9DE2E-E469-4FA3-9B8A-9241E450E612}"/>
              </a:ext>
            </a:extLst>
          </p:cNvPr>
          <p:cNvSpPr>
            <a:spLocks noGrp="1" noChangeArrowheads="1"/>
          </p:cNvSpPr>
          <p:nvPr>
            <p:ph type="title"/>
          </p:nvPr>
        </p:nvSpPr>
        <p:spPr/>
        <p:txBody>
          <a:bodyPr/>
          <a:lstStyle/>
          <a:p>
            <a:pPr algn="ctr"/>
            <a:r>
              <a:rPr lang="en-NZ" altLang="en-US"/>
              <a:t>Medical Review Team</a:t>
            </a:r>
            <a:endParaRPr lang="en-GB" altLang="en-US"/>
          </a:p>
        </p:txBody>
      </p:sp>
      <p:graphicFrame>
        <p:nvGraphicFramePr>
          <p:cNvPr id="2" name="Diagram 1">
            <a:extLst>
              <a:ext uri="{FF2B5EF4-FFF2-40B4-BE49-F238E27FC236}">
                <a16:creationId xmlns:a16="http://schemas.microsoft.com/office/drawing/2014/main" xmlns="" id="{87A5181A-9A7C-4E1F-861F-9534C2B93FD0}"/>
              </a:ext>
            </a:extLst>
          </p:cNvPr>
          <p:cNvGraphicFramePr/>
          <p:nvPr/>
        </p:nvGraphicFramePr>
        <p:xfrm>
          <a:off x="1258888" y="1525728"/>
          <a:ext cx="6624637" cy="3779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xmlns="" id="{A0EF3905-DB95-4016-BEB6-9E83D4F17978}"/>
              </a:ext>
            </a:extLst>
          </p:cNvPr>
          <p:cNvSpPr>
            <a:spLocks noGrp="1" noChangeArrowheads="1"/>
          </p:cNvSpPr>
          <p:nvPr>
            <p:ph type="title"/>
          </p:nvPr>
        </p:nvSpPr>
        <p:spPr/>
        <p:txBody>
          <a:bodyPr/>
          <a:lstStyle/>
          <a:p>
            <a:pPr algn="ctr"/>
            <a:r>
              <a:rPr lang="en-NZ" altLang="en-US"/>
              <a:t>Role of Medical Team</a:t>
            </a:r>
            <a:endParaRPr lang="en-US" altLang="en-US"/>
          </a:p>
        </p:txBody>
      </p:sp>
      <p:sp>
        <p:nvSpPr>
          <p:cNvPr id="5123" name="Rectangle 3">
            <a:extLst>
              <a:ext uri="{FF2B5EF4-FFF2-40B4-BE49-F238E27FC236}">
                <a16:creationId xmlns:a16="http://schemas.microsoft.com/office/drawing/2014/main" xmlns="" id="{2EB53719-725C-4D30-BAC3-622191D2214B}"/>
              </a:ext>
            </a:extLst>
          </p:cNvPr>
          <p:cNvSpPr>
            <a:spLocks noGrp="1" noChangeArrowheads="1"/>
          </p:cNvSpPr>
          <p:nvPr>
            <p:ph type="body" idx="1"/>
          </p:nvPr>
        </p:nvSpPr>
        <p:spPr>
          <a:xfrm>
            <a:off x="611188" y="1557338"/>
            <a:ext cx="7931150" cy="4525962"/>
          </a:xfrm>
        </p:spPr>
        <p:txBody>
          <a:bodyPr/>
          <a:lstStyle/>
          <a:p>
            <a:pPr>
              <a:lnSpc>
                <a:spcPts val="3000"/>
              </a:lnSpc>
              <a:spcAft>
                <a:spcPct val="30000"/>
              </a:spcAft>
            </a:pPr>
            <a:r>
              <a:rPr lang="en-NZ" altLang="en-US" b="0">
                <a:solidFill>
                  <a:srgbClr val="00456A"/>
                </a:solidFill>
              </a:rPr>
              <a:t>In the interest of road safety for the licence holder and other road users, we ….</a:t>
            </a:r>
          </a:p>
          <a:p>
            <a:pPr>
              <a:lnSpc>
                <a:spcPts val="3000"/>
              </a:lnSpc>
              <a:spcAft>
                <a:spcPct val="30000"/>
              </a:spcAft>
            </a:pPr>
            <a:r>
              <a:rPr lang="en-NZ" altLang="en-US" b="0">
                <a:solidFill>
                  <a:srgbClr val="00456A"/>
                </a:solidFill>
              </a:rPr>
              <a:t>Assess whether a licence holders medical condition could adversely affect their ability to safely control a motor vehicle.</a:t>
            </a:r>
          </a:p>
          <a:p>
            <a:pPr>
              <a:lnSpc>
                <a:spcPts val="3000"/>
              </a:lnSpc>
              <a:spcAft>
                <a:spcPct val="30000"/>
              </a:spcAft>
            </a:pPr>
            <a:r>
              <a:rPr lang="en-NZ" altLang="en-US" b="0">
                <a:solidFill>
                  <a:srgbClr val="00456A"/>
                </a:solidFill>
              </a:rPr>
              <a:t>Gather appropriate information required to make a defendable decision.</a:t>
            </a:r>
          </a:p>
          <a:p>
            <a:pPr>
              <a:lnSpc>
                <a:spcPts val="3000"/>
              </a:lnSpc>
              <a:spcAft>
                <a:spcPct val="30000"/>
              </a:spcAft>
            </a:pPr>
            <a:r>
              <a:rPr lang="en-NZ" altLang="en-US" b="0">
                <a:solidFill>
                  <a:srgbClr val="00456A"/>
                </a:solidFill>
              </a:rPr>
              <a:t>Take appropriate action on the driver licence – either clear for continued driving, revoke the licence, or impose limitations on driving.</a:t>
            </a:r>
          </a:p>
          <a:p>
            <a:pPr eaLnBrk="1" hangingPunct="1">
              <a:spcBef>
                <a:spcPct val="0"/>
              </a:spcBef>
            </a:pPr>
            <a:endParaRPr lang="en-US" altLang="en-US" b="0">
              <a:solidFill>
                <a:srgbClr val="00456A"/>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xmlns="" id="{F693405F-F6B4-4DFF-A707-B4EC16239280}"/>
              </a:ext>
            </a:extLst>
          </p:cNvPr>
          <p:cNvSpPr>
            <a:spLocks noGrp="1"/>
          </p:cNvSpPr>
          <p:nvPr>
            <p:ph type="title"/>
          </p:nvPr>
        </p:nvSpPr>
        <p:spPr>
          <a:xfrm>
            <a:off x="179388" y="260350"/>
            <a:ext cx="8435975" cy="1143000"/>
          </a:xfrm>
        </p:spPr>
        <p:txBody>
          <a:bodyPr/>
          <a:lstStyle/>
          <a:p>
            <a:pPr algn="ctr"/>
            <a:r>
              <a:rPr lang="en-NZ" altLang="en-US" dirty="0"/>
              <a:t>  Medical Practitioners Responsibilities </a:t>
            </a:r>
            <a:endParaRPr lang="en-US"/>
          </a:p>
        </p:txBody>
      </p:sp>
      <p:sp>
        <p:nvSpPr>
          <p:cNvPr id="6147" name="Content Placeholder 2">
            <a:extLst>
              <a:ext uri="{FF2B5EF4-FFF2-40B4-BE49-F238E27FC236}">
                <a16:creationId xmlns:a16="http://schemas.microsoft.com/office/drawing/2014/main" xmlns="" id="{64A698F7-F1F7-4B0C-9705-17F72C65167E}"/>
              </a:ext>
            </a:extLst>
          </p:cNvPr>
          <p:cNvSpPr>
            <a:spLocks noGrp="1"/>
          </p:cNvSpPr>
          <p:nvPr>
            <p:ph idx="1"/>
          </p:nvPr>
        </p:nvSpPr>
        <p:spPr>
          <a:xfrm>
            <a:off x="323850" y="1600200"/>
            <a:ext cx="8291513" cy="4525963"/>
          </a:xfrm>
        </p:spPr>
        <p:txBody>
          <a:bodyPr/>
          <a:lstStyle/>
          <a:p>
            <a:r>
              <a:rPr lang="en-NZ" altLang="en-US" b="0" dirty="0">
                <a:solidFill>
                  <a:srgbClr val="00456A"/>
                </a:solidFill>
              </a:rPr>
              <a:t>Medical Practitioners cannot assume the Driver Licencing system will pick up individuals who are unfit to drive, so it is important you consider medical fitness to drive in your everyday dealings with patients, not just when someone wants a medical or eyesight certificate for driver licensing purposes.</a:t>
            </a:r>
          </a:p>
          <a:p>
            <a:endParaRPr lang="en-NZ" altLang="en-US" b="0" dirty="0">
              <a:solidFill>
                <a:srgbClr val="00456A"/>
              </a:solidFill>
            </a:endParaRPr>
          </a:p>
          <a:p>
            <a:r>
              <a:rPr lang="en-NZ" altLang="en-US" b="0" dirty="0">
                <a:solidFill>
                  <a:srgbClr val="00456A"/>
                </a:solidFill>
              </a:rPr>
              <a:t>Except for older drivers, most drivers are issued licences for 10 years.  For those who develop some type of medical conditions, this is ample time for their condition to deteriorate to a point where they are unfit to drive.</a:t>
            </a:r>
          </a:p>
          <a:p>
            <a:endParaRPr lang="en-NZ" altLang="en-US" b="0" dirty="0">
              <a:solidFill>
                <a:srgbClr val="00456A"/>
              </a:solidFill>
            </a:endParaRPr>
          </a:p>
          <a:p>
            <a:endParaRPr lang="en-NZ" altLang="en-US" b="0" dirty="0">
              <a:solidFill>
                <a:srgbClr val="00456A"/>
              </a:solidFill>
            </a:endParaRPr>
          </a:p>
          <a:p>
            <a:endParaRPr lang="en-NZ"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xmlns="" id="{DDDDAEA6-3257-455B-9E54-7A9492AC28B2}"/>
              </a:ext>
            </a:extLst>
          </p:cNvPr>
          <p:cNvSpPr>
            <a:spLocks noGrp="1" noChangeArrowheads="1"/>
          </p:cNvSpPr>
          <p:nvPr>
            <p:ph type="title"/>
          </p:nvPr>
        </p:nvSpPr>
        <p:spPr>
          <a:xfrm>
            <a:off x="323850" y="274638"/>
            <a:ext cx="8291513" cy="1143000"/>
          </a:xfrm>
        </p:spPr>
        <p:txBody>
          <a:bodyPr/>
          <a:lstStyle/>
          <a:p>
            <a:pPr algn="ctr"/>
            <a:r>
              <a:rPr lang="en-NZ" altLang="en-US"/>
              <a:t> Medical Professionals Responsibilities cont’d</a:t>
            </a:r>
            <a:endParaRPr lang="en-US" altLang="en-US"/>
          </a:p>
        </p:txBody>
      </p:sp>
      <p:sp>
        <p:nvSpPr>
          <p:cNvPr id="7171" name="Rectangle 3">
            <a:extLst>
              <a:ext uri="{FF2B5EF4-FFF2-40B4-BE49-F238E27FC236}">
                <a16:creationId xmlns:a16="http://schemas.microsoft.com/office/drawing/2014/main" xmlns="" id="{67AA9421-78CA-46D0-9A97-00660481708C}"/>
              </a:ext>
            </a:extLst>
          </p:cNvPr>
          <p:cNvSpPr>
            <a:spLocks noGrp="1" noChangeArrowheads="1"/>
          </p:cNvSpPr>
          <p:nvPr>
            <p:ph type="body" idx="1"/>
          </p:nvPr>
        </p:nvSpPr>
        <p:spPr>
          <a:xfrm>
            <a:off x="611188" y="1557338"/>
            <a:ext cx="7931150" cy="4525962"/>
          </a:xfrm>
        </p:spPr>
        <p:txBody>
          <a:bodyPr/>
          <a:lstStyle/>
          <a:p>
            <a:pPr>
              <a:lnSpc>
                <a:spcPts val="3000"/>
              </a:lnSpc>
              <a:spcAft>
                <a:spcPct val="30000"/>
              </a:spcAft>
            </a:pPr>
            <a:r>
              <a:rPr lang="en-NZ" altLang="en-US" dirty="0">
                <a:solidFill>
                  <a:srgbClr val="00456A"/>
                </a:solidFill>
              </a:rPr>
              <a:t>Section 18 of the Land Transport Act 1998</a:t>
            </a:r>
          </a:p>
          <a:p>
            <a:pPr>
              <a:lnSpc>
                <a:spcPts val="3000"/>
              </a:lnSpc>
              <a:spcAft>
                <a:spcPct val="30000"/>
              </a:spcAft>
            </a:pPr>
            <a:r>
              <a:rPr lang="en-NZ" altLang="en-US" b="0" dirty="0">
                <a:solidFill>
                  <a:srgbClr val="00456A"/>
                </a:solidFill>
              </a:rPr>
              <a:t>Medical practitioner must advise NZTA if a person has been advised not to drive but is likely to do so.</a:t>
            </a:r>
          </a:p>
          <a:p>
            <a:pPr eaLnBrk="1" hangingPunct="1">
              <a:spcBef>
                <a:spcPct val="0"/>
              </a:spcBef>
            </a:pPr>
            <a:endParaRPr lang="en-NZ" altLang="en-US" dirty="0">
              <a:solidFill>
                <a:srgbClr val="00456A"/>
              </a:solidFill>
            </a:endParaRPr>
          </a:p>
          <a:p>
            <a:pPr eaLnBrk="1" hangingPunct="1">
              <a:spcBef>
                <a:spcPct val="0"/>
              </a:spcBef>
            </a:pPr>
            <a:r>
              <a:rPr lang="en-NZ" altLang="en-US" dirty="0">
                <a:solidFill>
                  <a:srgbClr val="00456A"/>
                </a:solidFill>
              </a:rPr>
              <a:t>Section 19 of the Land Transport Act 1998 </a:t>
            </a:r>
          </a:p>
          <a:p>
            <a:pPr eaLnBrk="1" hangingPunct="1">
              <a:spcBef>
                <a:spcPct val="0"/>
              </a:spcBef>
            </a:pPr>
            <a:endParaRPr lang="en-NZ" altLang="en-US" dirty="0">
              <a:solidFill>
                <a:srgbClr val="00456A"/>
              </a:solidFill>
            </a:endParaRPr>
          </a:p>
          <a:p>
            <a:pPr eaLnBrk="1" hangingPunct="1">
              <a:spcBef>
                <a:spcPct val="0"/>
              </a:spcBef>
            </a:pPr>
            <a:r>
              <a:rPr lang="en-NZ" altLang="en-US" b="0" dirty="0">
                <a:solidFill>
                  <a:srgbClr val="00456A"/>
                </a:solidFill>
              </a:rPr>
              <a:t>The person in charge of the hospital must notify NZTA if a licence holder becomes subject to a compulsory inpatient treatment order.</a:t>
            </a:r>
            <a:endParaRPr lang="en-NZ" altLang="en-US" dirty="0">
              <a:solidFill>
                <a:srgbClr val="00456A"/>
              </a:solidFill>
            </a:endParaRPr>
          </a:p>
          <a:p>
            <a:pPr eaLnBrk="1" hangingPunct="1">
              <a:spcBef>
                <a:spcPct val="0"/>
              </a:spcBef>
            </a:pPr>
            <a:endParaRPr lang="en-NZ" altLang="en-US" dirty="0">
              <a:solidFill>
                <a:srgbClr val="00456A"/>
              </a:solidFill>
            </a:endParaRPr>
          </a:p>
          <a:p>
            <a:endParaRPr lang="en-US" altLang="en-US" b="0" dirty="0">
              <a:solidFill>
                <a:srgbClr val="00456A"/>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xmlns="" id="{A4AB79D7-5FBC-4667-B6AC-1C23559EAFB7}"/>
              </a:ext>
            </a:extLst>
          </p:cNvPr>
          <p:cNvSpPr>
            <a:spLocks noGrp="1"/>
          </p:cNvSpPr>
          <p:nvPr>
            <p:ph type="title"/>
          </p:nvPr>
        </p:nvSpPr>
        <p:spPr>
          <a:xfrm>
            <a:off x="395288" y="274638"/>
            <a:ext cx="8220075" cy="1143000"/>
          </a:xfrm>
        </p:spPr>
        <p:txBody>
          <a:bodyPr/>
          <a:lstStyle/>
          <a:p>
            <a:pPr algn="ctr"/>
            <a:r>
              <a:rPr lang="en-NZ" altLang="en-US"/>
              <a:t>Procedure for reporting an individual who is unfit to drive</a:t>
            </a:r>
            <a:endParaRPr lang="en-US"/>
          </a:p>
        </p:txBody>
      </p:sp>
      <p:sp>
        <p:nvSpPr>
          <p:cNvPr id="8195" name="Content Placeholder 2">
            <a:extLst>
              <a:ext uri="{FF2B5EF4-FFF2-40B4-BE49-F238E27FC236}">
                <a16:creationId xmlns:a16="http://schemas.microsoft.com/office/drawing/2014/main" xmlns="" id="{AA8D25FB-60A5-41F1-8B13-3B975C6774B8}"/>
              </a:ext>
            </a:extLst>
          </p:cNvPr>
          <p:cNvSpPr>
            <a:spLocks noGrp="1"/>
          </p:cNvSpPr>
          <p:nvPr>
            <p:ph idx="1"/>
          </p:nvPr>
        </p:nvSpPr>
        <p:spPr>
          <a:xfrm>
            <a:off x="395288" y="1628775"/>
            <a:ext cx="8220075" cy="4525963"/>
          </a:xfrm>
        </p:spPr>
        <p:txBody>
          <a:bodyPr/>
          <a:lstStyle/>
          <a:p>
            <a:pPr marL="342900" indent="-342900">
              <a:lnSpc>
                <a:spcPts val="3000"/>
              </a:lnSpc>
              <a:spcAft>
                <a:spcPct val="75000"/>
              </a:spcAft>
              <a:buFontTx/>
              <a:buChar char="•"/>
            </a:pPr>
            <a:r>
              <a:rPr lang="en-NZ" altLang="en-US" b="0">
                <a:solidFill>
                  <a:srgbClr val="00456A"/>
                </a:solidFill>
              </a:rPr>
              <a:t>Inform patient they are unfit to drive and the reasons for this</a:t>
            </a:r>
          </a:p>
          <a:p>
            <a:pPr marL="342900" indent="-342900">
              <a:lnSpc>
                <a:spcPts val="3000"/>
              </a:lnSpc>
              <a:spcAft>
                <a:spcPct val="75000"/>
              </a:spcAft>
              <a:buFontTx/>
              <a:buChar char="•"/>
            </a:pPr>
            <a:r>
              <a:rPr lang="en-NZ" altLang="en-US" b="0">
                <a:solidFill>
                  <a:srgbClr val="00456A"/>
                </a:solidFill>
              </a:rPr>
              <a:t>If the individual accepts they are unfit to drive and advises they will not drive, then no further action is required.</a:t>
            </a:r>
          </a:p>
          <a:p>
            <a:pPr marL="342900" indent="-342900">
              <a:lnSpc>
                <a:spcPts val="3000"/>
              </a:lnSpc>
              <a:spcAft>
                <a:spcPct val="75000"/>
              </a:spcAft>
              <a:buFontTx/>
              <a:buChar char="•"/>
            </a:pPr>
            <a:r>
              <a:rPr lang="en-NZ" altLang="en-US" b="0">
                <a:solidFill>
                  <a:srgbClr val="00456A"/>
                </a:solidFill>
              </a:rPr>
              <a:t>If the individual does not accept the advice and is likely to continue to drive advise the agency (Section 18 of the Land Transport Act 1998) in writing or via email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918873-82FD-4D78-BE52-E912E568B8EA}"/>
              </a:ext>
            </a:extLst>
          </p:cNvPr>
          <p:cNvSpPr>
            <a:spLocks noGrp="1"/>
          </p:cNvSpPr>
          <p:nvPr>
            <p:ph type="title"/>
          </p:nvPr>
        </p:nvSpPr>
        <p:spPr/>
        <p:txBody>
          <a:bodyPr/>
          <a:lstStyle/>
          <a:p>
            <a:pPr algn="ctr"/>
            <a:r>
              <a:rPr lang="en-NZ" dirty="0"/>
              <a:t>Special medical examinations</a:t>
            </a:r>
            <a:br>
              <a:rPr lang="en-NZ" dirty="0"/>
            </a:br>
            <a:endParaRPr lang="en-NZ" dirty="0"/>
          </a:p>
        </p:txBody>
      </p:sp>
      <p:sp>
        <p:nvSpPr>
          <p:cNvPr id="3" name="Content Placeholder 2">
            <a:extLst>
              <a:ext uri="{FF2B5EF4-FFF2-40B4-BE49-F238E27FC236}">
                <a16:creationId xmlns:a16="http://schemas.microsoft.com/office/drawing/2014/main" xmlns="" id="{81EDBEDB-22E1-441A-BB85-B3A45AAC4FB5}"/>
              </a:ext>
            </a:extLst>
          </p:cNvPr>
          <p:cNvSpPr>
            <a:spLocks noGrp="1"/>
          </p:cNvSpPr>
          <p:nvPr>
            <p:ph idx="1"/>
          </p:nvPr>
        </p:nvSpPr>
        <p:spPr/>
        <p:txBody>
          <a:bodyPr/>
          <a:lstStyle/>
          <a:p>
            <a:r>
              <a:rPr lang="en-NZ" dirty="0">
                <a:solidFill>
                  <a:schemeClr val="accent2">
                    <a:lumMod val="75000"/>
                  </a:schemeClr>
                </a:solidFill>
              </a:rPr>
              <a:t>Clauses 40 &amp; 41 Driver Licensing Rule  </a:t>
            </a:r>
          </a:p>
          <a:p>
            <a:endParaRPr lang="en-NZ" dirty="0">
              <a:solidFill>
                <a:schemeClr val="accent2">
                  <a:lumMod val="75000"/>
                </a:schemeClr>
              </a:solidFill>
            </a:endParaRPr>
          </a:p>
          <a:p>
            <a:r>
              <a:rPr lang="en-NZ" dirty="0">
                <a:solidFill>
                  <a:schemeClr val="accent2">
                    <a:lumMod val="75000"/>
                  </a:schemeClr>
                </a:solidFill>
              </a:rPr>
              <a:t>The Agency may require persons to undergo a medical examination if it considers that there are reasonable grounds to require the person to undergo a medical examination in the interests of public safety.</a:t>
            </a:r>
          </a:p>
          <a:p>
            <a:r>
              <a:rPr lang="en-NZ" dirty="0">
                <a:solidFill>
                  <a:schemeClr val="accent2">
                    <a:lumMod val="75000"/>
                  </a:schemeClr>
                </a:solidFill>
              </a:rPr>
              <a:t>	</a:t>
            </a:r>
          </a:p>
          <a:p>
            <a:r>
              <a:rPr lang="en-NZ" dirty="0">
                <a:solidFill>
                  <a:schemeClr val="accent2">
                    <a:lumMod val="75000"/>
                  </a:schemeClr>
                </a:solidFill>
              </a:rPr>
              <a:t>Must be carried out by a medical practitioner, a optometrist, or a occupational therapist, having regard to the document issued by the Agency entitled Medical Aspects of Fitness to Drive: A Guide for Medical Practitioners.</a:t>
            </a:r>
          </a:p>
        </p:txBody>
      </p:sp>
    </p:spTree>
    <p:extLst>
      <p:ext uri="{BB962C8B-B14F-4D97-AF65-F5344CB8AC3E}">
        <p14:creationId xmlns:p14="http://schemas.microsoft.com/office/powerpoint/2010/main" val="4012572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481EA9-62CD-4DED-A98D-E7F90311A23A}"/>
              </a:ext>
            </a:extLst>
          </p:cNvPr>
          <p:cNvSpPr>
            <a:spLocks noGrp="1"/>
          </p:cNvSpPr>
          <p:nvPr>
            <p:ph type="title"/>
          </p:nvPr>
        </p:nvSpPr>
        <p:spPr/>
        <p:txBody>
          <a:bodyPr/>
          <a:lstStyle/>
          <a:p>
            <a:pPr algn="ctr"/>
            <a:r>
              <a:rPr lang="en-US"/>
              <a:t>Assessable Driving Tasks</a:t>
            </a:r>
          </a:p>
        </p:txBody>
      </p:sp>
      <p:sp>
        <p:nvSpPr>
          <p:cNvPr id="3" name="Content Placeholder 2">
            <a:extLst>
              <a:ext uri="{FF2B5EF4-FFF2-40B4-BE49-F238E27FC236}">
                <a16:creationId xmlns:a16="http://schemas.microsoft.com/office/drawing/2014/main" xmlns="" id="{2BA17E93-8231-4FFE-9944-758F4798EEB8}"/>
              </a:ext>
            </a:extLst>
          </p:cNvPr>
          <p:cNvSpPr>
            <a:spLocks noGrp="1"/>
          </p:cNvSpPr>
          <p:nvPr>
            <p:ph idx="1"/>
          </p:nvPr>
        </p:nvSpPr>
        <p:spPr/>
        <p:txBody>
          <a:bodyPr/>
          <a:lstStyle/>
          <a:p>
            <a:pPr algn="ctr"/>
            <a:r>
              <a:rPr lang="en-US" b="0" dirty="0">
                <a:hlinkClick r:id="rId2"/>
              </a:rPr>
              <a:t>https://www.nzta.govt.nz/assets/Driver-Licences/docs/full-test-guide.pdf</a:t>
            </a:r>
            <a:endParaRPr lang="en-US"/>
          </a:p>
          <a:p>
            <a:pPr marL="342900" indent="-342900">
              <a:buFont typeface="Arial"/>
              <a:buChar char="•"/>
            </a:pPr>
            <a:endParaRPr lang="en-US" b="0" dirty="0">
              <a:solidFill>
                <a:srgbClr val="002060"/>
              </a:solidFill>
            </a:endParaRPr>
          </a:p>
          <a:p>
            <a:pPr marL="342900" indent="-342900">
              <a:buFont typeface="Arial"/>
              <a:buChar char="•"/>
            </a:pPr>
            <a:r>
              <a:rPr lang="en-US" b="0">
                <a:solidFill>
                  <a:srgbClr val="002060"/>
                </a:solidFill>
              </a:rPr>
              <a:t>Right turn giving way to intersecting traffic (one lane each way)</a:t>
            </a:r>
            <a:endParaRPr lang="en-US">
              <a:solidFill>
                <a:srgbClr val="002060"/>
              </a:solidFill>
            </a:endParaRPr>
          </a:p>
          <a:p>
            <a:pPr marL="342900" indent="-342900">
              <a:buFont typeface="Arial"/>
              <a:buChar char="•"/>
            </a:pPr>
            <a:r>
              <a:rPr lang="en-US" b="0">
                <a:solidFill>
                  <a:srgbClr val="002060"/>
                </a:solidFill>
              </a:rPr>
              <a:t>Right turn giving way to one lane of oncoming traffic</a:t>
            </a:r>
            <a:endParaRPr lang="en-US">
              <a:solidFill>
                <a:srgbClr val="002060"/>
              </a:solidFill>
            </a:endParaRPr>
          </a:p>
          <a:p>
            <a:pPr marL="342900" indent="-342900">
              <a:buFont typeface="Arial"/>
              <a:buChar char="•"/>
            </a:pPr>
            <a:r>
              <a:rPr lang="en-US" b="0">
                <a:solidFill>
                  <a:srgbClr val="002060"/>
                </a:solidFill>
              </a:rPr>
              <a:t>Right turn giving way to two lanes of oncoming traffic</a:t>
            </a:r>
            <a:endParaRPr lang="en-US">
              <a:solidFill>
                <a:srgbClr val="002060"/>
              </a:solidFill>
            </a:endParaRPr>
          </a:p>
          <a:p>
            <a:pPr marL="342900" indent="-342900">
              <a:buFont typeface="Arial"/>
              <a:buChar char="•"/>
            </a:pPr>
            <a:r>
              <a:rPr lang="en-US" b="0">
                <a:solidFill>
                  <a:srgbClr val="002060"/>
                </a:solidFill>
              </a:rPr>
              <a:t>Left turn giving way to intersecting traffic (two lanes each way)</a:t>
            </a:r>
            <a:endParaRPr lang="en-US">
              <a:solidFill>
                <a:srgbClr val="002060"/>
              </a:solidFill>
            </a:endParaRPr>
          </a:p>
          <a:p>
            <a:pPr marL="342900" indent="-342900">
              <a:buFont typeface="Arial"/>
              <a:buChar char="•"/>
            </a:pPr>
            <a:r>
              <a:rPr lang="en-US" b="0">
                <a:solidFill>
                  <a:srgbClr val="002060"/>
                </a:solidFill>
              </a:rPr>
              <a:t>Lane change right </a:t>
            </a:r>
            <a:endParaRPr lang="en-US">
              <a:solidFill>
                <a:srgbClr val="002060"/>
              </a:solidFill>
            </a:endParaRPr>
          </a:p>
          <a:p>
            <a:pPr marL="342900" indent="-342900">
              <a:buFont typeface="Arial"/>
              <a:buChar char="•"/>
            </a:pPr>
            <a:r>
              <a:rPr lang="en-US" b="0">
                <a:solidFill>
                  <a:srgbClr val="002060"/>
                </a:solidFill>
              </a:rPr>
              <a:t>Lane change left</a:t>
            </a:r>
            <a:endParaRPr lang="en-US">
              <a:solidFill>
                <a:srgbClr val="002060"/>
              </a:solidFill>
            </a:endParaRPr>
          </a:p>
          <a:p>
            <a:pPr marL="342900" indent="-342900">
              <a:buFont typeface="Arial"/>
              <a:buChar char="•"/>
            </a:pPr>
            <a:r>
              <a:rPr lang="en-US" b="0">
                <a:solidFill>
                  <a:srgbClr val="002060"/>
                </a:solidFill>
              </a:rPr>
              <a:t>Right turn at a roundabout </a:t>
            </a:r>
            <a:endParaRPr lang="en-US"/>
          </a:p>
          <a:p>
            <a:endParaRPr lang="en-US" b="0" dirty="0"/>
          </a:p>
          <a:p>
            <a:endParaRPr lang="en-US" b="0" dirty="0"/>
          </a:p>
          <a:p>
            <a:endParaRPr lang="en-US" b="0" dirty="0"/>
          </a:p>
          <a:p>
            <a:endParaRPr lang="en-US" b="0" dirty="0"/>
          </a:p>
        </p:txBody>
      </p:sp>
    </p:spTree>
    <p:extLst>
      <p:ext uri="{BB962C8B-B14F-4D97-AF65-F5344CB8AC3E}">
        <p14:creationId xmlns:p14="http://schemas.microsoft.com/office/powerpoint/2010/main" val="698479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3E0739-4FA8-4BEE-90B8-4288BCEB6B7A}"/>
              </a:ext>
            </a:extLst>
          </p:cNvPr>
          <p:cNvSpPr>
            <a:spLocks noGrp="1"/>
          </p:cNvSpPr>
          <p:nvPr>
            <p:ph type="title"/>
          </p:nvPr>
        </p:nvSpPr>
        <p:spPr/>
        <p:txBody>
          <a:bodyPr/>
          <a:lstStyle/>
          <a:p>
            <a:pPr algn="ctr"/>
            <a:r>
              <a:rPr lang="en-US"/>
              <a:t>Hazard detection &amp; hazard response</a:t>
            </a:r>
          </a:p>
        </p:txBody>
      </p:sp>
      <p:sp>
        <p:nvSpPr>
          <p:cNvPr id="3" name="Content Placeholder 2">
            <a:extLst>
              <a:ext uri="{FF2B5EF4-FFF2-40B4-BE49-F238E27FC236}">
                <a16:creationId xmlns:a16="http://schemas.microsoft.com/office/drawing/2014/main" xmlns="" id="{46619751-693F-4508-AE71-EF87FD7F5EFB}"/>
              </a:ext>
            </a:extLst>
          </p:cNvPr>
          <p:cNvSpPr>
            <a:spLocks noGrp="1"/>
          </p:cNvSpPr>
          <p:nvPr>
            <p:ph idx="1"/>
          </p:nvPr>
        </p:nvSpPr>
        <p:spPr>
          <a:xfrm>
            <a:off x="670274" y="1600200"/>
            <a:ext cx="7931150" cy="4525963"/>
          </a:xfrm>
        </p:spPr>
        <p:txBody>
          <a:bodyPr/>
          <a:lstStyle/>
          <a:p>
            <a:endParaRPr lang="en-US" dirty="0">
              <a:solidFill>
                <a:srgbClr val="002060"/>
              </a:solidFill>
            </a:endParaRPr>
          </a:p>
          <a:p>
            <a:endParaRPr lang="en-US" dirty="0">
              <a:solidFill>
                <a:srgbClr val="002060"/>
              </a:solidFill>
            </a:endParaRPr>
          </a:p>
          <a:p>
            <a:r>
              <a:rPr lang="en-US">
                <a:solidFill>
                  <a:srgbClr val="002060"/>
                </a:solidFill>
              </a:rPr>
              <a:t>Enable the applicant to demonstrate their higher order </a:t>
            </a:r>
            <a:r>
              <a:rPr lang="en-US" dirty="0">
                <a:solidFill>
                  <a:srgbClr val="002060"/>
                </a:solidFill>
              </a:rPr>
              <a:t>skills in hazard detection and response while at the same </a:t>
            </a:r>
            <a:r>
              <a:rPr lang="en-US">
                <a:solidFill>
                  <a:srgbClr val="002060"/>
                </a:solidFill>
              </a:rPr>
              <a:t>time maintaining driving performance. </a:t>
            </a:r>
            <a:endParaRPr lang="en-US" dirty="0">
              <a:solidFill>
                <a:srgbClr val="002060"/>
              </a:solidFill>
            </a:endParaRPr>
          </a:p>
          <a:p>
            <a:endParaRPr lang="en-US" dirty="0">
              <a:solidFill>
                <a:srgbClr val="002060"/>
              </a:solidFill>
            </a:endParaRPr>
          </a:p>
          <a:p>
            <a:r>
              <a:rPr lang="en-US">
                <a:solidFill>
                  <a:srgbClr val="002060"/>
                </a:solidFill>
              </a:rPr>
              <a:t>While driving through the assessable tasks verbally describe (in a few simple words): </a:t>
            </a:r>
          </a:p>
          <a:p>
            <a:r>
              <a:rPr lang="en-US">
                <a:solidFill>
                  <a:srgbClr val="002060"/>
                </a:solidFill>
              </a:rPr>
              <a:t>• the </a:t>
            </a:r>
            <a:r>
              <a:rPr lang="en-US" dirty="0">
                <a:solidFill>
                  <a:srgbClr val="002060"/>
                </a:solidFill>
              </a:rPr>
              <a:t>hazards they detect, and </a:t>
            </a:r>
          </a:p>
          <a:p>
            <a:r>
              <a:rPr lang="en-US">
                <a:solidFill>
                  <a:srgbClr val="002060"/>
                </a:solidFill>
              </a:rPr>
              <a:t>• the actions they would </a:t>
            </a:r>
            <a:r>
              <a:rPr lang="en-US" dirty="0">
                <a:solidFill>
                  <a:srgbClr val="002060"/>
                </a:solidFill>
              </a:rPr>
              <a:t>take in response to the hazards.</a:t>
            </a:r>
            <a:endParaRPr lang="en-US"/>
          </a:p>
        </p:txBody>
      </p:sp>
    </p:spTree>
    <p:extLst>
      <p:ext uri="{BB962C8B-B14F-4D97-AF65-F5344CB8AC3E}">
        <p14:creationId xmlns:p14="http://schemas.microsoft.com/office/powerpoint/2010/main" val="3349752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NZTA PowerPoint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NZTA PowerPoint Template</Template>
  <TotalTime>2919</TotalTime>
  <Words>697</Words>
  <Application>Microsoft Office PowerPoint</Application>
  <PresentationFormat>On-screen Show (4:3)</PresentationFormat>
  <Paragraphs>86</Paragraphs>
  <Slides>11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Lucida Sans</vt:lpstr>
      <vt:lpstr>NZTA PowerPoint Template</vt:lpstr>
      <vt:lpstr>New Zealand Transport Agency</vt:lpstr>
      <vt:lpstr>Medical Review Team</vt:lpstr>
      <vt:lpstr>Role of Medical Team</vt:lpstr>
      <vt:lpstr>  Medical Practitioners Responsibilities </vt:lpstr>
      <vt:lpstr> Medical Professionals Responsibilities cont’d</vt:lpstr>
      <vt:lpstr>Procedure for reporting an individual who is unfit to drive</vt:lpstr>
      <vt:lpstr>Special medical examinations </vt:lpstr>
      <vt:lpstr>Assessable Driving Tasks</vt:lpstr>
      <vt:lpstr>Hazard detection &amp; hazard response</vt:lpstr>
      <vt:lpstr>Driving Assessments</vt:lpstr>
      <vt:lpstr>Contact Details  </vt:lpstr>
    </vt:vector>
  </TitlesOfParts>
  <Company>Land Transport NZ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 Rating System</dc:title>
  <dc:creator>Technical Services</dc:creator>
  <dc:description>Design by Clemenger, Development by Allfields</dc:description>
  <cp:lastModifiedBy>Annette Stubbersfield</cp:lastModifiedBy>
  <cp:revision>78</cp:revision>
  <dcterms:created xsi:type="dcterms:W3CDTF">2008-10-28T01:52:50Z</dcterms:created>
  <dcterms:modified xsi:type="dcterms:W3CDTF">2018-09-05T04:03:18Z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bjective-Comment">
    <vt:lpwstr/>
  </property>
  <property fmtid="{D5CDD505-2E9C-101B-9397-08002B2CF9AE}" pid="3" name="Objective-CreationStamp">
    <vt:filetime>2009-04-06T00:00:00Z</vt:filetime>
  </property>
  <property fmtid="{D5CDD505-2E9C-101B-9397-08002B2CF9AE}" pid="4" name="Objective-Id">
    <vt:lpwstr>A690350</vt:lpwstr>
  </property>
  <property fmtid="{D5CDD505-2E9C-101B-9397-08002B2CF9AE}" pid="5" name="Objective-IsApproved">
    <vt:lpwstr>No</vt:lpwstr>
  </property>
  <property fmtid="{D5CDD505-2E9C-101B-9397-08002B2CF9AE}" pid="6" name="Objective-IsPublished">
    <vt:lpwstr>Yes</vt:lpwstr>
  </property>
  <property fmtid="{D5CDD505-2E9C-101B-9397-08002B2CF9AE}" pid="7" name="Objective-DatePublished">
    <vt:filetime>2009-04-28T00:00:00Z</vt:filetime>
  </property>
  <property fmtid="{D5CDD505-2E9C-101B-9397-08002B2CF9AE}" pid="8" name="Objective-ModificationStamp">
    <vt:filetime>2009-04-28T00:00:00Z</vt:filetime>
  </property>
  <property fmtid="{D5CDD505-2E9C-101B-9397-08002B2CF9AE}" pid="9" name="Objective-Owner">
    <vt:lpwstr>Kevin Christiansen</vt:lpwstr>
  </property>
  <property fmtid="{D5CDD505-2E9C-101B-9397-08002B2CF9AE}" pid="10" name="Objective-Path">
    <vt:lpwstr>File plan:Land Transport NZ file plan:TRC driver licensing operations:Medical:Operational:Presentations:</vt:lpwstr>
  </property>
  <property fmtid="{D5CDD505-2E9C-101B-9397-08002B2CF9AE}" pid="11" name="Objective-Parent">
    <vt:lpwstr>Presentations</vt:lpwstr>
  </property>
  <property fmtid="{D5CDD505-2E9C-101B-9397-08002B2CF9AE}" pid="12" name="Objective-State">
    <vt:lpwstr>Published</vt:lpwstr>
  </property>
  <property fmtid="{D5CDD505-2E9C-101B-9397-08002B2CF9AE}" pid="13" name="Objective-Title">
    <vt:lpwstr>Medical Section - Police Presentation Draft</vt:lpwstr>
  </property>
  <property fmtid="{D5CDD505-2E9C-101B-9397-08002B2CF9AE}" pid="14" name="Objective-Version">
    <vt:lpwstr>21.0</vt:lpwstr>
  </property>
  <property fmtid="{D5CDD505-2E9C-101B-9397-08002B2CF9AE}" pid="15" name="Objective-VersionComment">
    <vt:lpwstr/>
  </property>
  <property fmtid="{D5CDD505-2E9C-101B-9397-08002B2CF9AE}" pid="16" name="Objective-VersionNumber">
    <vt:i4>21</vt:i4>
  </property>
  <property fmtid="{D5CDD505-2E9C-101B-9397-08002B2CF9AE}" pid="17" name="Objective-FileNumber">
    <vt:lpwstr>ODL-09-04-06</vt:lpwstr>
  </property>
  <property fmtid="{D5CDD505-2E9C-101B-9397-08002B2CF9AE}" pid="18" name="Objective-Classification">
    <vt:lpwstr>Not classified</vt:lpwstr>
  </property>
  <property fmtid="{D5CDD505-2E9C-101B-9397-08002B2CF9AE}" pid="19" name="Objective-Caveats">
    <vt:lpwstr/>
  </property>
</Properties>
</file>