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56" r:id="rId2"/>
    <p:sldId id="272" r:id="rId3"/>
    <p:sldId id="262" r:id="rId4"/>
    <p:sldId id="271" r:id="rId5"/>
    <p:sldId id="280" r:id="rId6"/>
    <p:sldId id="269" r:id="rId7"/>
    <p:sldId id="279" r:id="rId8"/>
    <p:sldId id="266" r:id="rId9"/>
    <p:sldId id="257" r:id="rId10"/>
    <p:sldId id="261" r:id="rId11"/>
    <p:sldId id="264" r:id="rId12"/>
    <p:sldId id="258" r:id="rId13"/>
    <p:sldId id="273" r:id="rId14"/>
    <p:sldId id="270" r:id="rId15"/>
    <p:sldId id="274" r:id="rId16"/>
    <p:sldId id="275" r:id="rId17"/>
    <p:sldId id="259" r:id="rId18"/>
    <p:sldId id="260" r:id="rId19"/>
    <p:sldId id="268" r:id="rId20"/>
    <p:sldId id="276" r:id="rId21"/>
    <p:sldId id="277" r:id="rId22"/>
    <p:sldId id="267" r:id="rId23"/>
    <p:sldId id="278"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3AFC9"/>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8986" autoAdjust="0"/>
  </p:normalViewPr>
  <p:slideViewPr>
    <p:cSldViewPr>
      <p:cViewPr varScale="1">
        <p:scale>
          <a:sx n="80" d="100"/>
          <a:sy n="80" d="100"/>
        </p:scale>
        <p:origin x="-2514" y="-7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NZ"/>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24 hour day</c:v>
                </c:pt>
              </c:strCache>
            </c:strRef>
          </c:tx>
          <c:explosion val="1"/>
          <c:dPt>
            <c:idx val="1"/>
            <c:bubble3D val="0"/>
            <c:spPr>
              <a:solidFill>
                <a:srgbClr val="FFC000"/>
              </a:solidFill>
            </c:spPr>
          </c:dPt>
          <c:dLbls>
            <c:dLbl>
              <c:idx val="0"/>
              <c:layout>
                <c:manualLayout>
                  <c:x val="-0.21111727511333825"/>
                  <c:y val="0.11936161205655757"/>
                </c:manualLayout>
              </c:layout>
              <c:tx>
                <c:rich>
                  <a:bodyPr/>
                  <a:lstStyle/>
                  <a:p>
                    <a:r>
                      <a:rPr lang="en-US" sz="1600" b="1"/>
                      <a:t>Sleep</a:t>
                    </a:r>
                  </a:p>
                  <a:p>
                    <a:r>
                      <a:rPr lang="en-US" sz="1600"/>
                      <a:t> 6-8 hours</a:t>
                    </a:r>
                    <a:endParaRPr lang="en-US" sz="900"/>
                  </a:p>
                </c:rich>
              </c:tx>
              <c:showLegendKey val="0"/>
              <c:showVal val="0"/>
              <c:showCatName val="1"/>
              <c:showSerName val="0"/>
              <c:showPercent val="0"/>
              <c:showBubbleSize val="0"/>
              <c:extLst>
                <c:ext xmlns:c15="http://schemas.microsoft.com/office/drawing/2012/chart" uri="{CE6537A1-D6FC-4f65-9D91-7224C49458BB}">
                  <c15:layout/>
                </c:ext>
              </c:extLst>
            </c:dLbl>
            <c:dLbl>
              <c:idx val="1"/>
              <c:layout>
                <c:manualLayout>
                  <c:x val="-0.33698833810546458"/>
                  <c:y val="-0.37670116840233675"/>
                </c:manualLayout>
              </c:layout>
              <c:tx>
                <c:rich>
                  <a:bodyPr/>
                  <a:lstStyle/>
                  <a:p>
                    <a:r>
                      <a:rPr lang="en-NZ" sz="1600" b="1"/>
                      <a:t>Work and related activities </a:t>
                    </a:r>
                  </a:p>
                  <a:p>
                    <a:r>
                      <a:rPr lang="en-NZ" sz="1600"/>
                      <a:t>8-9 hours</a:t>
                    </a:r>
                    <a:endParaRPr lang="en-NZ" sz="900"/>
                  </a:p>
                </c:rich>
              </c:tx>
              <c:showLegendKey val="0"/>
              <c:showVal val="0"/>
              <c:showCatName val="1"/>
              <c:showSerName val="0"/>
              <c:showPercent val="0"/>
              <c:showBubbleSize val="0"/>
              <c:extLst>
                <c:ext xmlns:c15="http://schemas.microsoft.com/office/drawing/2012/chart" uri="{CE6537A1-D6FC-4f65-9D91-7224C49458BB}">
                  <c15:layout/>
                </c:ext>
              </c:extLst>
            </c:dLbl>
            <c:dLbl>
              <c:idx val="2"/>
              <c:layout>
                <c:manualLayout>
                  <c:x val="0.43221322476735868"/>
                  <c:y val="0.13958492083650834"/>
                </c:manualLayout>
              </c:layout>
              <c:tx>
                <c:rich>
                  <a:bodyPr/>
                  <a:lstStyle/>
                  <a:p>
                    <a:r>
                      <a:rPr lang="en-US" sz="1600" b="1"/>
                      <a:t>Leisure activities</a:t>
                    </a:r>
                  </a:p>
                  <a:p>
                    <a:r>
                      <a:rPr lang="en-US" sz="1600"/>
                      <a:t>4-5 hours</a:t>
                    </a:r>
                    <a:endParaRPr lang="en-US" sz="900"/>
                  </a:p>
                </c:rich>
              </c:tx>
              <c:showLegendKey val="0"/>
              <c:showVal val="0"/>
              <c:showCatName val="1"/>
              <c:showSerName val="0"/>
              <c:showPercent val="0"/>
              <c:showBubbleSize val="0"/>
              <c:extLst>
                <c:ext xmlns:c15="http://schemas.microsoft.com/office/drawing/2012/chart" uri="{CE6537A1-D6FC-4f65-9D91-7224C49458BB}">
                  <c15:layout/>
                </c:ext>
              </c:extLst>
            </c:dLbl>
            <c:dLbl>
              <c:idx val="3"/>
              <c:layout>
                <c:manualLayout>
                  <c:x val="0.10714298496778812"/>
                  <c:y val="0.17550673101346217"/>
                </c:manualLayout>
              </c:layout>
              <c:tx>
                <c:rich>
                  <a:bodyPr/>
                  <a:lstStyle/>
                  <a:p>
                    <a:r>
                      <a:rPr lang="en-US" sz="1500" b="1" dirty="0"/>
                      <a:t>Household</a:t>
                    </a:r>
                  </a:p>
                  <a:p>
                    <a:r>
                      <a:rPr lang="en-US" sz="1500" b="1" dirty="0"/>
                      <a:t> activities </a:t>
                    </a:r>
                  </a:p>
                  <a:p>
                    <a:r>
                      <a:rPr lang="en-US" sz="1500" dirty="0" smtClean="0"/>
                      <a:t>    2.5</a:t>
                    </a:r>
                    <a:r>
                      <a:rPr lang="en-US" sz="1500" baseline="0" dirty="0" smtClean="0"/>
                      <a:t> </a:t>
                    </a:r>
                    <a:r>
                      <a:rPr lang="en-US" sz="1500" dirty="0" smtClean="0"/>
                      <a:t>hours</a:t>
                    </a:r>
                    <a:endParaRPr lang="en-US" sz="1500" dirty="0"/>
                  </a:p>
                </c:rich>
              </c:tx>
              <c:showLegendKey val="0"/>
              <c:showVal val="0"/>
              <c:showCatName val="1"/>
              <c:showSerName val="0"/>
              <c:showPercent val="0"/>
              <c:showBubbleSize val="0"/>
              <c:extLst>
                <c:ext xmlns:c15="http://schemas.microsoft.com/office/drawing/2012/chart" uri="{CE6537A1-D6FC-4f65-9D91-7224C49458BB}">
                  <c15:layout/>
                </c:ext>
              </c:extLst>
            </c:dLbl>
            <c:spPr>
              <a:noFill/>
              <a:ln>
                <a:noFill/>
              </a:ln>
              <a:effectLst/>
            </c:spPr>
            <c:txPr>
              <a:bodyPr/>
              <a:lstStyle/>
              <a:p>
                <a:pPr>
                  <a:defRPr lang="en-US" sz="1600"/>
                </a:pPr>
                <a:endParaRPr lang="en-US"/>
              </a:p>
            </c:txPr>
            <c:showLegendKey val="0"/>
            <c:showVal val="0"/>
            <c:showCatName val="1"/>
            <c:showSerName val="0"/>
            <c:showPercent val="0"/>
            <c:showBubbleSize val="0"/>
            <c:showLeaderLines val="1"/>
            <c:extLst>
              <c:ext xmlns:c15="http://schemas.microsoft.com/office/drawing/2012/chart" uri="{CE6537A1-D6FC-4f65-9D91-7224C49458BB}"/>
            </c:extLst>
          </c:dLbls>
          <c:cat>
            <c:strRef>
              <c:f>Sheet1!$A$2:$A$5</c:f>
              <c:strCache>
                <c:ptCount val="4"/>
                <c:pt idx="0">
                  <c:v>Sleep 6-8 hours</c:v>
                </c:pt>
                <c:pt idx="1">
                  <c:v>Work and related activities 8-9 hours</c:v>
                </c:pt>
                <c:pt idx="2">
                  <c:v>Leisure and Sporting activities</c:v>
                </c:pt>
                <c:pt idx="3">
                  <c:v>Household activities 2-3 hours</c:v>
                </c:pt>
              </c:strCache>
            </c:strRef>
          </c:cat>
          <c:val>
            <c:numRef>
              <c:f>Sheet1!$B$2:$B$5</c:f>
              <c:numCache>
                <c:formatCode>General</c:formatCode>
                <c:ptCount val="4"/>
                <c:pt idx="0">
                  <c:v>3</c:v>
                </c:pt>
                <c:pt idx="1">
                  <c:v>2.2999999999999998</c:v>
                </c:pt>
                <c:pt idx="2">
                  <c:v>3</c:v>
                </c:pt>
                <c:pt idx="3">
                  <c:v>1.1000000000000001</c:v>
                </c:pt>
              </c:numCache>
            </c:numRef>
          </c:val>
        </c:ser>
        <c:dLbls>
          <c:showLegendKey val="0"/>
          <c:showVal val="0"/>
          <c:showCatName val="1"/>
          <c:showSerName val="0"/>
          <c:showPercent val="0"/>
          <c:showBubbleSize val="0"/>
          <c:showLeaderLines val="1"/>
        </c:dLbls>
        <c:firstSliceAng val="0"/>
      </c:pieChart>
    </c:plotArea>
    <c:plotVisOnly val="1"/>
    <c:dispBlanksAs val="zero"/>
    <c:showDLblsOverMax val="0"/>
  </c:chart>
  <c:externalData r:id="rId1">
    <c:autoUpdate val="0"/>
  </c:externalData>
</c:chartSpace>
</file>

<file path=ppt/diagrams/_rels/data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image" Target="../media/image9.jpeg"/><Relationship Id="rId4" Type="http://schemas.openxmlformats.org/officeDocument/2006/relationships/image" Target="../media/image12.jpeg"/></Relationships>
</file>

<file path=ppt/diagrams/_rels/drawing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image" Target="../media/image9.jpeg"/><Relationship Id="rId4" Type="http://schemas.openxmlformats.org/officeDocument/2006/relationships/image" Target="../media/image12.jpeg"/></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15C9977-AC27-4290-82A7-06BCB931CE8B}" type="doc">
      <dgm:prSet loTypeId="urn:microsoft.com/office/officeart/2005/8/layout/balance1" loCatId="relationship" qsTypeId="urn:microsoft.com/office/officeart/2005/8/quickstyle/simple4" qsCatId="simple" csTypeId="urn:microsoft.com/office/officeart/2005/8/colors/accent0_3" csCatId="mainScheme" phldr="1"/>
      <dgm:spPr/>
      <dgm:t>
        <a:bodyPr/>
        <a:lstStyle/>
        <a:p>
          <a:endParaRPr lang="en-US"/>
        </a:p>
      </dgm:t>
    </dgm:pt>
    <dgm:pt modelId="{7A259343-FD49-417C-85B7-94A621E45F2C}">
      <dgm:prSet phldrT="[Text]"/>
      <dgm:spPr>
        <a:solidFill>
          <a:schemeClr val="bg2">
            <a:lumMod val="50000"/>
            <a:alpha val="90000"/>
          </a:schemeClr>
        </a:solidFill>
      </dgm:spPr>
      <dgm:t>
        <a:bodyPr/>
        <a:lstStyle/>
        <a:p>
          <a:r>
            <a:rPr lang="en-US" dirty="0" smtClean="0"/>
            <a:t>Depression</a:t>
          </a:r>
          <a:endParaRPr lang="en-US" dirty="0"/>
        </a:p>
      </dgm:t>
    </dgm:pt>
    <dgm:pt modelId="{1BB6ED1D-2D06-49B9-98F9-912A964150DF}" type="parTrans" cxnId="{44E75072-5550-4B3F-9458-574105C37716}">
      <dgm:prSet/>
      <dgm:spPr/>
      <dgm:t>
        <a:bodyPr/>
        <a:lstStyle/>
        <a:p>
          <a:endParaRPr lang="en-US"/>
        </a:p>
      </dgm:t>
    </dgm:pt>
    <dgm:pt modelId="{0797B8E0-8C52-45BD-B945-27E54A886A7B}" type="sibTrans" cxnId="{44E75072-5550-4B3F-9458-574105C37716}">
      <dgm:prSet/>
      <dgm:spPr/>
      <dgm:t>
        <a:bodyPr/>
        <a:lstStyle/>
        <a:p>
          <a:endParaRPr lang="en-US"/>
        </a:p>
      </dgm:t>
    </dgm:pt>
    <dgm:pt modelId="{ED7853F5-6E95-43AA-8E3C-3EDB6C70F49A}">
      <dgm:prSet phldrT="[Text]"/>
      <dgm:spPr>
        <a:solidFill>
          <a:srgbClr val="CC9900">
            <a:alpha val="90000"/>
          </a:srgbClr>
        </a:solidFill>
      </dgm:spPr>
      <dgm:t>
        <a:bodyPr/>
        <a:lstStyle/>
        <a:p>
          <a:r>
            <a:rPr lang="en-US" dirty="0" smtClean="0"/>
            <a:t>Workplace</a:t>
          </a:r>
          <a:endParaRPr lang="en-US" dirty="0"/>
        </a:p>
      </dgm:t>
    </dgm:pt>
    <dgm:pt modelId="{EEF5D24B-7CF7-4E70-A174-61F8BDE1B988}" type="parTrans" cxnId="{FBE48DA1-96AD-4860-B997-D774DE04D6B9}">
      <dgm:prSet/>
      <dgm:spPr/>
      <dgm:t>
        <a:bodyPr/>
        <a:lstStyle/>
        <a:p>
          <a:endParaRPr lang="en-US"/>
        </a:p>
      </dgm:t>
    </dgm:pt>
    <dgm:pt modelId="{0ACA8184-3BAC-4FCB-ACF9-844B8AAC3B47}" type="sibTrans" cxnId="{FBE48DA1-96AD-4860-B997-D774DE04D6B9}">
      <dgm:prSet/>
      <dgm:spPr/>
      <dgm:t>
        <a:bodyPr/>
        <a:lstStyle/>
        <a:p>
          <a:endParaRPr lang="en-US"/>
        </a:p>
      </dgm:t>
    </dgm:pt>
    <dgm:pt modelId="{763DB9B0-7B83-4CFF-BE86-82E839EC7C51}">
      <dgm:prSet phldrT="[Text]"/>
      <dgm:spPr/>
      <dgm:t>
        <a:bodyPr/>
        <a:lstStyle/>
        <a:p>
          <a:endParaRPr lang="en-US" dirty="0"/>
        </a:p>
      </dgm:t>
    </dgm:pt>
    <dgm:pt modelId="{382312CA-FD22-4AB2-82B2-30884574B158}" type="parTrans" cxnId="{B4C3E422-56F3-4018-8C5A-A622ABA42771}">
      <dgm:prSet/>
      <dgm:spPr/>
      <dgm:t>
        <a:bodyPr/>
        <a:lstStyle/>
        <a:p>
          <a:endParaRPr lang="en-US"/>
        </a:p>
      </dgm:t>
    </dgm:pt>
    <dgm:pt modelId="{06A1878C-216D-4B78-9E4C-A04443A3F4C1}" type="sibTrans" cxnId="{B4C3E422-56F3-4018-8C5A-A622ABA42771}">
      <dgm:prSet/>
      <dgm:spPr/>
      <dgm:t>
        <a:bodyPr/>
        <a:lstStyle/>
        <a:p>
          <a:endParaRPr lang="en-US"/>
        </a:p>
      </dgm:t>
    </dgm:pt>
    <dgm:pt modelId="{025E20A1-9479-48CB-AABC-87D4E76E13E5}" type="pres">
      <dgm:prSet presAssocID="{C15C9977-AC27-4290-82A7-06BCB931CE8B}" presName="outerComposite" presStyleCnt="0">
        <dgm:presLayoutVars>
          <dgm:chMax val="2"/>
          <dgm:animLvl val="lvl"/>
          <dgm:resizeHandles val="exact"/>
        </dgm:presLayoutVars>
      </dgm:prSet>
      <dgm:spPr/>
      <dgm:t>
        <a:bodyPr/>
        <a:lstStyle/>
        <a:p>
          <a:endParaRPr lang="en-US"/>
        </a:p>
      </dgm:t>
    </dgm:pt>
    <dgm:pt modelId="{01B6A1E3-2CE6-4772-927D-66AB6D477354}" type="pres">
      <dgm:prSet presAssocID="{C15C9977-AC27-4290-82A7-06BCB931CE8B}" presName="dummyMaxCanvas" presStyleCnt="0"/>
      <dgm:spPr/>
      <dgm:t>
        <a:bodyPr/>
        <a:lstStyle/>
        <a:p>
          <a:endParaRPr lang="en-US"/>
        </a:p>
      </dgm:t>
    </dgm:pt>
    <dgm:pt modelId="{204BEC4B-8416-4A43-AD87-FDAB251228A0}" type="pres">
      <dgm:prSet presAssocID="{C15C9977-AC27-4290-82A7-06BCB931CE8B}" presName="parentComposite" presStyleCnt="0"/>
      <dgm:spPr/>
      <dgm:t>
        <a:bodyPr/>
        <a:lstStyle/>
        <a:p>
          <a:endParaRPr lang="en-US"/>
        </a:p>
      </dgm:t>
    </dgm:pt>
    <dgm:pt modelId="{CA6D406A-8874-4874-94BF-3DD85B818F0A}" type="pres">
      <dgm:prSet presAssocID="{C15C9977-AC27-4290-82A7-06BCB931CE8B}" presName="parent1" presStyleLbl="alignAccFollowNode1" presStyleIdx="0" presStyleCnt="4" custAng="21007331" custLinFactY="100000" custLinFactNeighborX="-3962" custLinFactNeighborY="195948">
        <dgm:presLayoutVars>
          <dgm:chMax val="4"/>
        </dgm:presLayoutVars>
      </dgm:prSet>
      <dgm:spPr/>
      <dgm:t>
        <a:bodyPr/>
        <a:lstStyle/>
        <a:p>
          <a:endParaRPr lang="en-US"/>
        </a:p>
      </dgm:t>
    </dgm:pt>
    <dgm:pt modelId="{0629A3E4-9657-4CB3-8EA3-AD2CB684FAA1}" type="pres">
      <dgm:prSet presAssocID="{C15C9977-AC27-4290-82A7-06BCB931CE8B}" presName="parent2" presStyleLbl="alignAccFollowNode1" presStyleIdx="1" presStyleCnt="4" custAng="20990972" custLinFactY="100000" custLinFactNeighborX="-18109" custLinFactNeighborY="149454">
        <dgm:presLayoutVars>
          <dgm:chMax val="4"/>
        </dgm:presLayoutVars>
      </dgm:prSet>
      <dgm:spPr/>
      <dgm:t>
        <a:bodyPr/>
        <a:lstStyle/>
        <a:p>
          <a:endParaRPr lang="en-US"/>
        </a:p>
      </dgm:t>
    </dgm:pt>
    <dgm:pt modelId="{1B7D9BB3-1CFC-4F28-BC16-6F03B09E0110}" type="pres">
      <dgm:prSet presAssocID="{C15C9977-AC27-4290-82A7-06BCB931CE8B}" presName="childrenComposite" presStyleCnt="0"/>
      <dgm:spPr/>
      <dgm:t>
        <a:bodyPr/>
        <a:lstStyle/>
        <a:p>
          <a:endParaRPr lang="en-US"/>
        </a:p>
      </dgm:t>
    </dgm:pt>
    <dgm:pt modelId="{5EC59B9A-893C-4B38-BAC6-18D0121F3247}" type="pres">
      <dgm:prSet presAssocID="{C15C9977-AC27-4290-82A7-06BCB931CE8B}" presName="dummyMaxCanvas_ChildArea" presStyleCnt="0"/>
      <dgm:spPr/>
      <dgm:t>
        <a:bodyPr/>
        <a:lstStyle/>
        <a:p>
          <a:endParaRPr lang="en-US"/>
        </a:p>
      </dgm:t>
    </dgm:pt>
    <dgm:pt modelId="{453BD649-3524-4832-8BC0-A285410E2706}" type="pres">
      <dgm:prSet presAssocID="{C15C9977-AC27-4290-82A7-06BCB931CE8B}" presName="fulcrum" presStyleLbl="alignAccFollowNode1" presStyleIdx="2" presStyleCnt="4"/>
      <dgm:spPr/>
      <dgm:t>
        <a:bodyPr/>
        <a:lstStyle/>
        <a:p>
          <a:endParaRPr lang="en-US"/>
        </a:p>
      </dgm:t>
    </dgm:pt>
    <dgm:pt modelId="{12C89DE6-CA84-4D7A-828A-9C9B3656839D}" type="pres">
      <dgm:prSet presAssocID="{C15C9977-AC27-4290-82A7-06BCB931CE8B}" presName="balance_00" presStyleLbl="alignAccFollowNode1" presStyleIdx="3" presStyleCnt="4" custAng="20969880">
        <dgm:presLayoutVars>
          <dgm:bulletEnabled val="1"/>
        </dgm:presLayoutVars>
      </dgm:prSet>
      <dgm:spPr/>
      <dgm:t>
        <a:bodyPr/>
        <a:lstStyle/>
        <a:p>
          <a:endParaRPr lang="en-US"/>
        </a:p>
      </dgm:t>
    </dgm:pt>
  </dgm:ptLst>
  <dgm:cxnLst>
    <dgm:cxn modelId="{B4C3E422-56F3-4018-8C5A-A622ABA42771}" srcId="{C15C9977-AC27-4290-82A7-06BCB931CE8B}" destId="{763DB9B0-7B83-4CFF-BE86-82E839EC7C51}" srcOrd="2" destOrd="0" parTransId="{382312CA-FD22-4AB2-82B2-30884574B158}" sibTransId="{06A1878C-216D-4B78-9E4C-A04443A3F4C1}"/>
    <dgm:cxn modelId="{44E75072-5550-4B3F-9458-574105C37716}" srcId="{C15C9977-AC27-4290-82A7-06BCB931CE8B}" destId="{7A259343-FD49-417C-85B7-94A621E45F2C}" srcOrd="0" destOrd="0" parTransId="{1BB6ED1D-2D06-49B9-98F9-912A964150DF}" sibTransId="{0797B8E0-8C52-45BD-B945-27E54A886A7B}"/>
    <dgm:cxn modelId="{D474CE12-7E53-4A03-936E-5DE9B1B8DF0A}" type="presOf" srcId="{ED7853F5-6E95-43AA-8E3C-3EDB6C70F49A}" destId="{0629A3E4-9657-4CB3-8EA3-AD2CB684FAA1}" srcOrd="0" destOrd="0" presId="urn:microsoft.com/office/officeart/2005/8/layout/balance1"/>
    <dgm:cxn modelId="{01A7CAAB-F6D1-4B42-8EF3-4D72FB4DCD6B}" type="presOf" srcId="{7A259343-FD49-417C-85B7-94A621E45F2C}" destId="{CA6D406A-8874-4874-94BF-3DD85B818F0A}" srcOrd="0" destOrd="0" presId="urn:microsoft.com/office/officeart/2005/8/layout/balance1"/>
    <dgm:cxn modelId="{FBE48DA1-96AD-4860-B997-D774DE04D6B9}" srcId="{C15C9977-AC27-4290-82A7-06BCB931CE8B}" destId="{ED7853F5-6E95-43AA-8E3C-3EDB6C70F49A}" srcOrd="1" destOrd="0" parTransId="{EEF5D24B-7CF7-4E70-A174-61F8BDE1B988}" sibTransId="{0ACA8184-3BAC-4FCB-ACF9-844B8AAC3B47}"/>
    <dgm:cxn modelId="{BC37C5E2-140F-4505-AEDD-E010E49079ED}" type="presOf" srcId="{C15C9977-AC27-4290-82A7-06BCB931CE8B}" destId="{025E20A1-9479-48CB-AABC-87D4E76E13E5}" srcOrd="0" destOrd="0" presId="urn:microsoft.com/office/officeart/2005/8/layout/balance1"/>
    <dgm:cxn modelId="{79DBE8A3-32F5-4579-BDD4-C8EBADDB99C9}" type="presParOf" srcId="{025E20A1-9479-48CB-AABC-87D4E76E13E5}" destId="{01B6A1E3-2CE6-4772-927D-66AB6D477354}" srcOrd="0" destOrd="0" presId="urn:microsoft.com/office/officeart/2005/8/layout/balance1"/>
    <dgm:cxn modelId="{FF8AD56E-5C9F-4633-94AF-1220056223DD}" type="presParOf" srcId="{025E20A1-9479-48CB-AABC-87D4E76E13E5}" destId="{204BEC4B-8416-4A43-AD87-FDAB251228A0}" srcOrd="1" destOrd="0" presId="urn:microsoft.com/office/officeart/2005/8/layout/balance1"/>
    <dgm:cxn modelId="{BF83C8EF-C940-4B27-ABCD-D7EC7CB067EA}" type="presParOf" srcId="{204BEC4B-8416-4A43-AD87-FDAB251228A0}" destId="{CA6D406A-8874-4874-94BF-3DD85B818F0A}" srcOrd="0" destOrd="0" presId="urn:microsoft.com/office/officeart/2005/8/layout/balance1"/>
    <dgm:cxn modelId="{FE80F4C9-7394-4B60-91CF-A870770EFBFA}" type="presParOf" srcId="{204BEC4B-8416-4A43-AD87-FDAB251228A0}" destId="{0629A3E4-9657-4CB3-8EA3-AD2CB684FAA1}" srcOrd="1" destOrd="0" presId="urn:microsoft.com/office/officeart/2005/8/layout/balance1"/>
    <dgm:cxn modelId="{73D9AC81-1304-40C4-9F61-8F533F45E6A8}" type="presParOf" srcId="{025E20A1-9479-48CB-AABC-87D4E76E13E5}" destId="{1B7D9BB3-1CFC-4F28-BC16-6F03B09E0110}" srcOrd="2" destOrd="0" presId="urn:microsoft.com/office/officeart/2005/8/layout/balance1"/>
    <dgm:cxn modelId="{6A019803-1D3D-4FBF-94DD-3777683D5B06}" type="presParOf" srcId="{1B7D9BB3-1CFC-4F28-BC16-6F03B09E0110}" destId="{5EC59B9A-893C-4B38-BAC6-18D0121F3247}" srcOrd="0" destOrd="0" presId="urn:microsoft.com/office/officeart/2005/8/layout/balance1"/>
    <dgm:cxn modelId="{912B50C6-BE5E-45E2-A532-C87415ECB531}" type="presParOf" srcId="{1B7D9BB3-1CFC-4F28-BC16-6F03B09E0110}" destId="{453BD649-3524-4832-8BC0-A285410E2706}" srcOrd="1" destOrd="0" presId="urn:microsoft.com/office/officeart/2005/8/layout/balance1"/>
    <dgm:cxn modelId="{F3DD4600-A501-47D3-B8F0-DC768D72DCD1}" type="presParOf" srcId="{1B7D9BB3-1CFC-4F28-BC16-6F03B09E0110}" destId="{12C89DE6-CA84-4D7A-828A-9C9B3656839D}" srcOrd="2" destOrd="0" presId="urn:microsoft.com/office/officeart/2005/8/layout/balanc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2360B17-A69B-4C15-ADDA-41F14D4B14B3}" type="doc">
      <dgm:prSet loTypeId="urn:microsoft.com/office/officeart/2008/layout/HorizontalMultiLevelHierarchy" loCatId="hierarchy" qsTypeId="urn:microsoft.com/office/officeart/2005/8/quickstyle/simple1" qsCatId="simple" csTypeId="urn:microsoft.com/office/officeart/2005/8/colors/colorful3" csCatId="colorful" phldr="1"/>
      <dgm:spPr/>
      <dgm:t>
        <a:bodyPr/>
        <a:lstStyle/>
        <a:p>
          <a:endParaRPr lang="en-US"/>
        </a:p>
      </dgm:t>
    </dgm:pt>
    <dgm:pt modelId="{0F2E1F36-4E6A-482C-A05A-10633942599A}">
      <dgm:prSet phldrT="[Text]"/>
      <dgm:spPr/>
      <dgm:t>
        <a:bodyPr/>
        <a:lstStyle/>
        <a:p>
          <a:r>
            <a:rPr lang="en-US" smtClean="0"/>
            <a:t>Depression in the workplace</a:t>
          </a:r>
          <a:endParaRPr lang="en-US" dirty="0"/>
        </a:p>
      </dgm:t>
    </dgm:pt>
    <dgm:pt modelId="{FDBD3C7E-2B9B-459F-9D6B-3B865812A09D}" type="parTrans" cxnId="{39A2DBB1-1774-4E74-A198-CCB45784402C}">
      <dgm:prSet/>
      <dgm:spPr/>
      <dgm:t>
        <a:bodyPr/>
        <a:lstStyle/>
        <a:p>
          <a:endParaRPr lang="en-US"/>
        </a:p>
      </dgm:t>
    </dgm:pt>
    <dgm:pt modelId="{312573A4-BFAD-4718-94AA-5FD88D018D9B}" type="sibTrans" cxnId="{39A2DBB1-1774-4E74-A198-CCB45784402C}">
      <dgm:prSet/>
      <dgm:spPr/>
      <dgm:t>
        <a:bodyPr/>
        <a:lstStyle/>
        <a:p>
          <a:endParaRPr lang="en-US"/>
        </a:p>
      </dgm:t>
    </dgm:pt>
    <dgm:pt modelId="{BB1EEDFB-A9B9-4B8C-AF41-B258F9518E5E}">
      <dgm:prSet phldrT="[Text]"/>
      <dgm:spPr>
        <a:solidFill>
          <a:schemeClr val="bg2">
            <a:lumMod val="25000"/>
          </a:schemeClr>
        </a:solidFill>
      </dgm:spPr>
      <dgm:t>
        <a:bodyPr/>
        <a:lstStyle/>
        <a:p>
          <a:r>
            <a:rPr lang="en-US" dirty="0" err="1" smtClean="0"/>
            <a:t>Absenteesim</a:t>
          </a:r>
          <a:endParaRPr lang="en-US" dirty="0"/>
        </a:p>
      </dgm:t>
    </dgm:pt>
    <dgm:pt modelId="{31943D06-2A68-46D1-A689-CDF45A6C3614}" type="parTrans" cxnId="{110D0BE3-D367-42A9-87B6-8176341D8171}">
      <dgm:prSet/>
      <dgm:spPr/>
      <dgm:t>
        <a:bodyPr/>
        <a:lstStyle/>
        <a:p>
          <a:endParaRPr lang="en-US"/>
        </a:p>
      </dgm:t>
    </dgm:pt>
    <dgm:pt modelId="{4B9BCE19-41B7-4B5F-89E1-848EBEC3754B}" type="sibTrans" cxnId="{110D0BE3-D367-42A9-87B6-8176341D8171}">
      <dgm:prSet/>
      <dgm:spPr/>
      <dgm:t>
        <a:bodyPr/>
        <a:lstStyle/>
        <a:p>
          <a:endParaRPr lang="en-US"/>
        </a:p>
      </dgm:t>
    </dgm:pt>
    <dgm:pt modelId="{804805C6-3C5D-4398-AACA-8CFA81BB8A97}">
      <dgm:prSet phldrT="[Text]"/>
      <dgm:spPr>
        <a:solidFill>
          <a:schemeClr val="bg2">
            <a:lumMod val="25000"/>
          </a:schemeClr>
        </a:solidFill>
      </dgm:spPr>
      <dgm:t>
        <a:bodyPr/>
        <a:lstStyle/>
        <a:p>
          <a:r>
            <a:rPr lang="en-US" dirty="0" err="1" smtClean="0"/>
            <a:t>Presenteesim</a:t>
          </a:r>
          <a:endParaRPr lang="en-US" dirty="0"/>
        </a:p>
      </dgm:t>
    </dgm:pt>
    <dgm:pt modelId="{DBBC7416-24F8-46F7-94F5-E17734B2CEFB}" type="parTrans" cxnId="{C07FA094-715E-48E4-B19B-2B9ECF9057C3}">
      <dgm:prSet/>
      <dgm:spPr/>
      <dgm:t>
        <a:bodyPr/>
        <a:lstStyle/>
        <a:p>
          <a:endParaRPr lang="en-US"/>
        </a:p>
      </dgm:t>
    </dgm:pt>
    <dgm:pt modelId="{476BAF63-0A0A-4CCC-B25F-C0FBBCD2CF0E}" type="sibTrans" cxnId="{C07FA094-715E-48E4-B19B-2B9ECF9057C3}">
      <dgm:prSet/>
      <dgm:spPr/>
      <dgm:t>
        <a:bodyPr/>
        <a:lstStyle/>
        <a:p>
          <a:endParaRPr lang="en-US"/>
        </a:p>
      </dgm:t>
    </dgm:pt>
    <dgm:pt modelId="{922B81FF-A0E2-48E0-B988-D26B4813C0A0}">
      <dgm:prSet phldrT="[Text]"/>
      <dgm:spPr>
        <a:solidFill>
          <a:schemeClr val="bg2">
            <a:lumMod val="25000"/>
          </a:schemeClr>
        </a:solidFill>
      </dgm:spPr>
      <dgm:t>
        <a:bodyPr/>
        <a:lstStyle/>
        <a:p>
          <a:r>
            <a:rPr lang="en-US" dirty="0" smtClean="0"/>
            <a:t>Work unaffected </a:t>
          </a:r>
          <a:endParaRPr lang="en-US" dirty="0"/>
        </a:p>
      </dgm:t>
    </dgm:pt>
    <dgm:pt modelId="{2E0D2C2E-87D7-4570-94F8-842E5276EF15}" type="parTrans" cxnId="{7B8C138A-4B02-4DD9-94EC-BD1E6717F53D}">
      <dgm:prSet/>
      <dgm:spPr/>
      <dgm:t>
        <a:bodyPr/>
        <a:lstStyle/>
        <a:p>
          <a:endParaRPr lang="en-US"/>
        </a:p>
      </dgm:t>
    </dgm:pt>
    <dgm:pt modelId="{9C9BA234-B136-4BC1-8543-E843C3DCD272}" type="sibTrans" cxnId="{7B8C138A-4B02-4DD9-94EC-BD1E6717F53D}">
      <dgm:prSet/>
      <dgm:spPr/>
      <dgm:t>
        <a:bodyPr/>
        <a:lstStyle/>
        <a:p>
          <a:endParaRPr lang="en-US"/>
        </a:p>
      </dgm:t>
    </dgm:pt>
    <dgm:pt modelId="{715B2277-F625-4A41-9AD6-C526790CF526}">
      <dgm:prSet phldrT="[Text]"/>
      <dgm:spPr>
        <a:solidFill>
          <a:schemeClr val="bg2">
            <a:lumMod val="25000"/>
          </a:schemeClr>
        </a:solidFill>
      </dgm:spPr>
      <dgm:t>
        <a:bodyPr/>
        <a:lstStyle/>
        <a:p>
          <a:r>
            <a:rPr lang="en-US" dirty="0" smtClean="0"/>
            <a:t>Loss of employment</a:t>
          </a:r>
          <a:endParaRPr lang="en-US" dirty="0"/>
        </a:p>
      </dgm:t>
    </dgm:pt>
    <dgm:pt modelId="{E4230EDA-84A3-4183-92FE-76B34B3D0ECB}" type="parTrans" cxnId="{10E780AD-C4BF-479E-8ED8-693F092BFD01}">
      <dgm:prSet/>
      <dgm:spPr/>
      <dgm:t>
        <a:bodyPr/>
        <a:lstStyle/>
        <a:p>
          <a:endParaRPr lang="en-US"/>
        </a:p>
      </dgm:t>
    </dgm:pt>
    <dgm:pt modelId="{6FAC2377-4F04-4CC5-B687-B0E67E2CD552}" type="sibTrans" cxnId="{10E780AD-C4BF-479E-8ED8-693F092BFD01}">
      <dgm:prSet/>
      <dgm:spPr/>
      <dgm:t>
        <a:bodyPr/>
        <a:lstStyle/>
        <a:p>
          <a:endParaRPr lang="en-US"/>
        </a:p>
      </dgm:t>
    </dgm:pt>
    <dgm:pt modelId="{4FC35905-40CC-44ED-8A36-95B07E6DDC44}" type="pres">
      <dgm:prSet presAssocID="{82360B17-A69B-4C15-ADDA-41F14D4B14B3}" presName="Name0" presStyleCnt="0">
        <dgm:presLayoutVars>
          <dgm:chPref val="1"/>
          <dgm:dir/>
          <dgm:animOne val="branch"/>
          <dgm:animLvl val="lvl"/>
          <dgm:resizeHandles val="exact"/>
        </dgm:presLayoutVars>
      </dgm:prSet>
      <dgm:spPr/>
      <dgm:t>
        <a:bodyPr/>
        <a:lstStyle/>
        <a:p>
          <a:endParaRPr lang="en-US"/>
        </a:p>
      </dgm:t>
    </dgm:pt>
    <dgm:pt modelId="{4A97FFCA-1978-4020-9CA6-C24E9C7A9568}" type="pres">
      <dgm:prSet presAssocID="{0F2E1F36-4E6A-482C-A05A-10633942599A}" presName="root1" presStyleCnt="0"/>
      <dgm:spPr/>
      <dgm:t>
        <a:bodyPr/>
        <a:lstStyle/>
        <a:p>
          <a:endParaRPr lang="en-US"/>
        </a:p>
      </dgm:t>
    </dgm:pt>
    <dgm:pt modelId="{F9523863-5432-46CF-947D-74C4C6268A07}" type="pres">
      <dgm:prSet presAssocID="{0F2E1F36-4E6A-482C-A05A-10633942599A}" presName="LevelOneTextNode" presStyleLbl="node0" presStyleIdx="0" presStyleCnt="1" custAng="4570097" custLinFactX="-61503" custLinFactNeighborX="-100000" custLinFactNeighborY="-5521">
        <dgm:presLayoutVars>
          <dgm:chPref val="3"/>
        </dgm:presLayoutVars>
      </dgm:prSet>
      <dgm:spPr/>
      <dgm:t>
        <a:bodyPr/>
        <a:lstStyle/>
        <a:p>
          <a:endParaRPr lang="en-US"/>
        </a:p>
      </dgm:t>
    </dgm:pt>
    <dgm:pt modelId="{B2424582-318D-44E8-9CFB-834AB71F3565}" type="pres">
      <dgm:prSet presAssocID="{0F2E1F36-4E6A-482C-A05A-10633942599A}" presName="level2hierChild" presStyleCnt="0"/>
      <dgm:spPr/>
      <dgm:t>
        <a:bodyPr/>
        <a:lstStyle/>
        <a:p>
          <a:endParaRPr lang="en-US"/>
        </a:p>
      </dgm:t>
    </dgm:pt>
    <dgm:pt modelId="{0CAF69C7-028D-4359-B552-36BF30B96C40}" type="pres">
      <dgm:prSet presAssocID="{E4230EDA-84A3-4183-92FE-76B34B3D0ECB}" presName="conn2-1" presStyleLbl="parChTrans1D2" presStyleIdx="0" presStyleCnt="4"/>
      <dgm:spPr/>
      <dgm:t>
        <a:bodyPr/>
        <a:lstStyle/>
        <a:p>
          <a:endParaRPr lang="en-US"/>
        </a:p>
      </dgm:t>
    </dgm:pt>
    <dgm:pt modelId="{F54E2267-3137-4753-9DD3-3C17D0917437}" type="pres">
      <dgm:prSet presAssocID="{E4230EDA-84A3-4183-92FE-76B34B3D0ECB}" presName="connTx" presStyleLbl="parChTrans1D2" presStyleIdx="0" presStyleCnt="4"/>
      <dgm:spPr/>
      <dgm:t>
        <a:bodyPr/>
        <a:lstStyle/>
        <a:p>
          <a:endParaRPr lang="en-US"/>
        </a:p>
      </dgm:t>
    </dgm:pt>
    <dgm:pt modelId="{402E5C78-912D-4D23-B17D-981C8505D769}" type="pres">
      <dgm:prSet presAssocID="{715B2277-F625-4A41-9AD6-C526790CF526}" presName="root2" presStyleCnt="0"/>
      <dgm:spPr/>
      <dgm:t>
        <a:bodyPr/>
        <a:lstStyle/>
        <a:p>
          <a:endParaRPr lang="en-US"/>
        </a:p>
      </dgm:t>
    </dgm:pt>
    <dgm:pt modelId="{3074EC22-8BF8-434C-8E54-F705292B71CE}" type="pres">
      <dgm:prSet presAssocID="{715B2277-F625-4A41-9AD6-C526790CF526}" presName="LevelTwoTextNode" presStyleLbl="node2" presStyleIdx="0" presStyleCnt="4" custScaleX="128088" custScaleY="121239" custLinFactNeighborX="50994" custLinFactNeighborY="1554">
        <dgm:presLayoutVars>
          <dgm:chPref val="3"/>
        </dgm:presLayoutVars>
      </dgm:prSet>
      <dgm:spPr/>
      <dgm:t>
        <a:bodyPr/>
        <a:lstStyle/>
        <a:p>
          <a:endParaRPr lang="en-US"/>
        </a:p>
      </dgm:t>
    </dgm:pt>
    <dgm:pt modelId="{130F9F55-DCCE-4C6D-804D-178C9D746E4F}" type="pres">
      <dgm:prSet presAssocID="{715B2277-F625-4A41-9AD6-C526790CF526}" presName="level3hierChild" presStyleCnt="0"/>
      <dgm:spPr/>
      <dgm:t>
        <a:bodyPr/>
        <a:lstStyle/>
        <a:p>
          <a:endParaRPr lang="en-US"/>
        </a:p>
      </dgm:t>
    </dgm:pt>
    <dgm:pt modelId="{D2D3808D-B8A8-4F69-B05A-7BA411C04EEB}" type="pres">
      <dgm:prSet presAssocID="{31943D06-2A68-46D1-A689-CDF45A6C3614}" presName="conn2-1" presStyleLbl="parChTrans1D2" presStyleIdx="1" presStyleCnt="4"/>
      <dgm:spPr/>
      <dgm:t>
        <a:bodyPr/>
        <a:lstStyle/>
        <a:p>
          <a:endParaRPr lang="en-US"/>
        </a:p>
      </dgm:t>
    </dgm:pt>
    <dgm:pt modelId="{592E3667-A79E-4E80-A116-E7F02AA5B2F7}" type="pres">
      <dgm:prSet presAssocID="{31943D06-2A68-46D1-A689-CDF45A6C3614}" presName="connTx" presStyleLbl="parChTrans1D2" presStyleIdx="1" presStyleCnt="4"/>
      <dgm:spPr/>
      <dgm:t>
        <a:bodyPr/>
        <a:lstStyle/>
        <a:p>
          <a:endParaRPr lang="en-US"/>
        </a:p>
      </dgm:t>
    </dgm:pt>
    <dgm:pt modelId="{903628E4-8A4D-4BA1-A102-B3CBC9197BCD}" type="pres">
      <dgm:prSet presAssocID="{BB1EEDFB-A9B9-4B8C-AF41-B258F9518E5E}" presName="root2" presStyleCnt="0"/>
      <dgm:spPr/>
      <dgm:t>
        <a:bodyPr/>
        <a:lstStyle/>
        <a:p>
          <a:endParaRPr lang="en-US"/>
        </a:p>
      </dgm:t>
    </dgm:pt>
    <dgm:pt modelId="{8BADCEB8-4DC8-4D7A-A2B2-7BD6F3B8587B}" type="pres">
      <dgm:prSet presAssocID="{BB1EEDFB-A9B9-4B8C-AF41-B258F9518E5E}" presName="LevelTwoTextNode" presStyleLbl="node2" presStyleIdx="1" presStyleCnt="4" custScaleX="127359" custLinFactNeighborX="50994" custLinFactNeighborY="-6635">
        <dgm:presLayoutVars>
          <dgm:chPref val="3"/>
        </dgm:presLayoutVars>
      </dgm:prSet>
      <dgm:spPr/>
      <dgm:t>
        <a:bodyPr/>
        <a:lstStyle/>
        <a:p>
          <a:endParaRPr lang="en-US"/>
        </a:p>
      </dgm:t>
    </dgm:pt>
    <dgm:pt modelId="{B8DAA20C-B54B-41AB-88A6-996F8F48A3D8}" type="pres">
      <dgm:prSet presAssocID="{BB1EEDFB-A9B9-4B8C-AF41-B258F9518E5E}" presName="level3hierChild" presStyleCnt="0"/>
      <dgm:spPr/>
      <dgm:t>
        <a:bodyPr/>
        <a:lstStyle/>
        <a:p>
          <a:endParaRPr lang="en-US"/>
        </a:p>
      </dgm:t>
    </dgm:pt>
    <dgm:pt modelId="{7944C28A-A257-42F9-9C27-8818628FC7AD}" type="pres">
      <dgm:prSet presAssocID="{DBBC7416-24F8-46F7-94F5-E17734B2CEFB}" presName="conn2-1" presStyleLbl="parChTrans1D2" presStyleIdx="2" presStyleCnt="4"/>
      <dgm:spPr/>
      <dgm:t>
        <a:bodyPr/>
        <a:lstStyle/>
        <a:p>
          <a:endParaRPr lang="en-US"/>
        </a:p>
      </dgm:t>
    </dgm:pt>
    <dgm:pt modelId="{DF190A6E-72FA-4D9B-BBF7-B3D051290FCD}" type="pres">
      <dgm:prSet presAssocID="{DBBC7416-24F8-46F7-94F5-E17734B2CEFB}" presName="connTx" presStyleLbl="parChTrans1D2" presStyleIdx="2" presStyleCnt="4"/>
      <dgm:spPr/>
      <dgm:t>
        <a:bodyPr/>
        <a:lstStyle/>
        <a:p>
          <a:endParaRPr lang="en-US"/>
        </a:p>
      </dgm:t>
    </dgm:pt>
    <dgm:pt modelId="{A8648AE0-9C41-45CC-9B2A-31875FC413D4}" type="pres">
      <dgm:prSet presAssocID="{804805C6-3C5D-4398-AACA-8CFA81BB8A97}" presName="root2" presStyleCnt="0"/>
      <dgm:spPr/>
      <dgm:t>
        <a:bodyPr/>
        <a:lstStyle/>
        <a:p>
          <a:endParaRPr lang="en-US"/>
        </a:p>
      </dgm:t>
    </dgm:pt>
    <dgm:pt modelId="{9F9CF208-70A4-430F-9249-908DFD02AA36}" type="pres">
      <dgm:prSet presAssocID="{804805C6-3C5D-4398-AACA-8CFA81BB8A97}" presName="LevelTwoTextNode" presStyleLbl="node2" presStyleIdx="2" presStyleCnt="4" custScaleX="127359" custScaleY="121238" custLinFactNeighborX="50994" custLinFactNeighborY="-4204">
        <dgm:presLayoutVars>
          <dgm:chPref val="3"/>
        </dgm:presLayoutVars>
      </dgm:prSet>
      <dgm:spPr/>
      <dgm:t>
        <a:bodyPr/>
        <a:lstStyle/>
        <a:p>
          <a:endParaRPr lang="en-US"/>
        </a:p>
      </dgm:t>
    </dgm:pt>
    <dgm:pt modelId="{6220A6CA-59C9-42CC-92D5-8ABF2DFCEB07}" type="pres">
      <dgm:prSet presAssocID="{804805C6-3C5D-4398-AACA-8CFA81BB8A97}" presName="level3hierChild" presStyleCnt="0"/>
      <dgm:spPr/>
      <dgm:t>
        <a:bodyPr/>
        <a:lstStyle/>
        <a:p>
          <a:endParaRPr lang="en-US"/>
        </a:p>
      </dgm:t>
    </dgm:pt>
    <dgm:pt modelId="{9978F4A4-0E97-4A21-979B-E65EF20EA753}" type="pres">
      <dgm:prSet presAssocID="{2E0D2C2E-87D7-4570-94F8-842E5276EF15}" presName="conn2-1" presStyleLbl="parChTrans1D2" presStyleIdx="3" presStyleCnt="4"/>
      <dgm:spPr/>
      <dgm:t>
        <a:bodyPr/>
        <a:lstStyle/>
        <a:p>
          <a:endParaRPr lang="en-US"/>
        </a:p>
      </dgm:t>
    </dgm:pt>
    <dgm:pt modelId="{240C2041-E6B3-4DCA-9088-42F8A03A56BF}" type="pres">
      <dgm:prSet presAssocID="{2E0D2C2E-87D7-4570-94F8-842E5276EF15}" presName="connTx" presStyleLbl="parChTrans1D2" presStyleIdx="3" presStyleCnt="4"/>
      <dgm:spPr/>
      <dgm:t>
        <a:bodyPr/>
        <a:lstStyle/>
        <a:p>
          <a:endParaRPr lang="en-US"/>
        </a:p>
      </dgm:t>
    </dgm:pt>
    <dgm:pt modelId="{494C6B35-2AB8-4CA2-9CC7-6D3D33A4F94D}" type="pres">
      <dgm:prSet presAssocID="{922B81FF-A0E2-48E0-B988-D26B4813C0A0}" presName="root2" presStyleCnt="0"/>
      <dgm:spPr/>
      <dgm:t>
        <a:bodyPr/>
        <a:lstStyle/>
        <a:p>
          <a:endParaRPr lang="en-US"/>
        </a:p>
      </dgm:t>
    </dgm:pt>
    <dgm:pt modelId="{9A8DC1A9-87E6-4B3F-B9BC-44283E2B9329}" type="pres">
      <dgm:prSet presAssocID="{922B81FF-A0E2-48E0-B988-D26B4813C0A0}" presName="LevelTwoTextNode" presStyleLbl="node2" presStyleIdx="3" presStyleCnt="4" custScaleX="130583" custScaleY="125023" custLinFactNeighborX="50994" custLinFactNeighborY="-1773">
        <dgm:presLayoutVars>
          <dgm:chPref val="3"/>
        </dgm:presLayoutVars>
      </dgm:prSet>
      <dgm:spPr/>
      <dgm:t>
        <a:bodyPr/>
        <a:lstStyle/>
        <a:p>
          <a:endParaRPr lang="en-US"/>
        </a:p>
      </dgm:t>
    </dgm:pt>
    <dgm:pt modelId="{DA1AD50A-D229-4C16-B659-FC025A268FF0}" type="pres">
      <dgm:prSet presAssocID="{922B81FF-A0E2-48E0-B988-D26B4813C0A0}" presName="level3hierChild" presStyleCnt="0"/>
      <dgm:spPr/>
      <dgm:t>
        <a:bodyPr/>
        <a:lstStyle/>
        <a:p>
          <a:endParaRPr lang="en-US"/>
        </a:p>
      </dgm:t>
    </dgm:pt>
  </dgm:ptLst>
  <dgm:cxnLst>
    <dgm:cxn modelId="{4303FF2E-07CD-46F2-A1B1-EFE87B3E45FF}" type="presOf" srcId="{2E0D2C2E-87D7-4570-94F8-842E5276EF15}" destId="{9978F4A4-0E97-4A21-979B-E65EF20EA753}" srcOrd="0" destOrd="0" presId="urn:microsoft.com/office/officeart/2008/layout/HorizontalMultiLevelHierarchy"/>
    <dgm:cxn modelId="{1D143C3D-A491-49AF-96C5-02EB97A24E1F}" type="presOf" srcId="{31943D06-2A68-46D1-A689-CDF45A6C3614}" destId="{D2D3808D-B8A8-4F69-B05A-7BA411C04EEB}" srcOrd="0" destOrd="0" presId="urn:microsoft.com/office/officeart/2008/layout/HorizontalMultiLevelHierarchy"/>
    <dgm:cxn modelId="{C07FA094-715E-48E4-B19B-2B9ECF9057C3}" srcId="{0F2E1F36-4E6A-482C-A05A-10633942599A}" destId="{804805C6-3C5D-4398-AACA-8CFA81BB8A97}" srcOrd="2" destOrd="0" parTransId="{DBBC7416-24F8-46F7-94F5-E17734B2CEFB}" sibTransId="{476BAF63-0A0A-4CCC-B25F-C0FBBCD2CF0E}"/>
    <dgm:cxn modelId="{4D8DBAAC-09F8-47B2-9198-D9DB50221380}" type="presOf" srcId="{922B81FF-A0E2-48E0-B988-D26B4813C0A0}" destId="{9A8DC1A9-87E6-4B3F-B9BC-44283E2B9329}" srcOrd="0" destOrd="0" presId="urn:microsoft.com/office/officeart/2008/layout/HorizontalMultiLevelHierarchy"/>
    <dgm:cxn modelId="{C9DA3B2C-8318-4EE0-98B1-ABA9A7C06A0F}" type="presOf" srcId="{82360B17-A69B-4C15-ADDA-41F14D4B14B3}" destId="{4FC35905-40CC-44ED-8A36-95B07E6DDC44}" srcOrd="0" destOrd="0" presId="urn:microsoft.com/office/officeart/2008/layout/HorizontalMultiLevelHierarchy"/>
    <dgm:cxn modelId="{9B69940A-BBE3-4310-8F7A-846756953A3A}" type="presOf" srcId="{31943D06-2A68-46D1-A689-CDF45A6C3614}" destId="{592E3667-A79E-4E80-A116-E7F02AA5B2F7}" srcOrd="1" destOrd="0" presId="urn:microsoft.com/office/officeart/2008/layout/HorizontalMultiLevelHierarchy"/>
    <dgm:cxn modelId="{9DACB95B-47E9-4B05-A388-544F7850F1DA}" type="presOf" srcId="{804805C6-3C5D-4398-AACA-8CFA81BB8A97}" destId="{9F9CF208-70A4-430F-9249-908DFD02AA36}" srcOrd="0" destOrd="0" presId="urn:microsoft.com/office/officeart/2008/layout/HorizontalMultiLevelHierarchy"/>
    <dgm:cxn modelId="{39A2DBB1-1774-4E74-A198-CCB45784402C}" srcId="{82360B17-A69B-4C15-ADDA-41F14D4B14B3}" destId="{0F2E1F36-4E6A-482C-A05A-10633942599A}" srcOrd="0" destOrd="0" parTransId="{FDBD3C7E-2B9B-459F-9D6B-3B865812A09D}" sibTransId="{312573A4-BFAD-4718-94AA-5FD88D018D9B}"/>
    <dgm:cxn modelId="{7B8C138A-4B02-4DD9-94EC-BD1E6717F53D}" srcId="{0F2E1F36-4E6A-482C-A05A-10633942599A}" destId="{922B81FF-A0E2-48E0-B988-D26B4813C0A0}" srcOrd="3" destOrd="0" parTransId="{2E0D2C2E-87D7-4570-94F8-842E5276EF15}" sibTransId="{9C9BA234-B136-4BC1-8543-E843C3DCD272}"/>
    <dgm:cxn modelId="{173BACE2-6BD1-479E-A9D8-DC82213164C8}" type="presOf" srcId="{E4230EDA-84A3-4183-92FE-76B34B3D0ECB}" destId="{0CAF69C7-028D-4359-B552-36BF30B96C40}" srcOrd="0" destOrd="0" presId="urn:microsoft.com/office/officeart/2008/layout/HorizontalMultiLevelHierarchy"/>
    <dgm:cxn modelId="{10E780AD-C4BF-479E-8ED8-693F092BFD01}" srcId="{0F2E1F36-4E6A-482C-A05A-10633942599A}" destId="{715B2277-F625-4A41-9AD6-C526790CF526}" srcOrd="0" destOrd="0" parTransId="{E4230EDA-84A3-4183-92FE-76B34B3D0ECB}" sibTransId="{6FAC2377-4F04-4CC5-B687-B0E67E2CD552}"/>
    <dgm:cxn modelId="{A34E8AAF-60B0-4B58-83B3-98497DA7CC87}" type="presOf" srcId="{DBBC7416-24F8-46F7-94F5-E17734B2CEFB}" destId="{DF190A6E-72FA-4D9B-BBF7-B3D051290FCD}" srcOrd="1" destOrd="0" presId="urn:microsoft.com/office/officeart/2008/layout/HorizontalMultiLevelHierarchy"/>
    <dgm:cxn modelId="{B824BE14-8BCB-49DB-B317-68D818FAF07F}" type="presOf" srcId="{0F2E1F36-4E6A-482C-A05A-10633942599A}" destId="{F9523863-5432-46CF-947D-74C4C6268A07}" srcOrd="0" destOrd="0" presId="urn:microsoft.com/office/officeart/2008/layout/HorizontalMultiLevelHierarchy"/>
    <dgm:cxn modelId="{14C67BCD-65EB-43F4-BB7D-B9BC1B1C7203}" type="presOf" srcId="{E4230EDA-84A3-4183-92FE-76B34B3D0ECB}" destId="{F54E2267-3137-4753-9DD3-3C17D0917437}" srcOrd="1" destOrd="0" presId="urn:microsoft.com/office/officeart/2008/layout/HorizontalMultiLevelHierarchy"/>
    <dgm:cxn modelId="{FE57FFCE-6159-4885-BB90-8CFDEF0526B2}" type="presOf" srcId="{715B2277-F625-4A41-9AD6-C526790CF526}" destId="{3074EC22-8BF8-434C-8E54-F705292B71CE}" srcOrd="0" destOrd="0" presId="urn:microsoft.com/office/officeart/2008/layout/HorizontalMultiLevelHierarchy"/>
    <dgm:cxn modelId="{A6D6C6AA-6305-47F7-B1F2-217F7F2AB00A}" type="presOf" srcId="{BB1EEDFB-A9B9-4B8C-AF41-B258F9518E5E}" destId="{8BADCEB8-4DC8-4D7A-A2B2-7BD6F3B8587B}" srcOrd="0" destOrd="0" presId="urn:microsoft.com/office/officeart/2008/layout/HorizontalMultiLevelHierarchy"/>
    <dgm:cxn modelId="{110D0BE3-D367-42A9-87B6-8176341D8171}" srcId="{0F2E1F36-4E6A-482C-A05A-10633942599A}" destId="{BB1EEDFB-A9B9-4B8C-AF41-B258F9518E5E}" srcOrd="1" destOrd="0" parTransId="{31943D06-2A68-46D1-A689-CDF45A6C3614}" sibTransId="{4B9BCE19-41B7-4B5F-89E1-848EBEC3754B}"/>
    <dgm:cxn modelId="{2BB3E378-74DB-43A4-AEA0-C29E1F92FB90}" type="presOf" srcId="{DBBC7416-24F8-46F7-94F5-E17734B2CEFB}" destId="{7944C28A-A257-42F9-9C27-8818628FC7AD}" srcOrd="0" destOrd="0" presId="urn:microsoft.com/office/officeart/2008/layout/HorizontalMultiLevelHierarchy"/>
    <dgm:cxn modelId="{00785015-824B-4A2B-9674-D583EDC5EF91}" type="presOf" srcId="{2E0D2C2E-87D7-4570-94F8-842E5276EF15}" destId="{240C2041-E6B3-4DCA-9088-42F8A03A56BF}" srcOrd="1" destOrd="0" presId="urn:microsoft.com/office/officeart/2008/layout/HorizontalMultiLevelHierarchy"/>
    <dgm:cxn modelId="{D3573981-BF3E-4247-9BD5-74602F27ECC1}" type="presParOf" srcId="{4FC35905-40CC-44ED-8A36-95B07E6DDC44}" destId="{4A97FFCA-1978-4020-9CA6-C24E9C7A9568}" srcOrd="0" destOrd="0" presId="urn:microsoft.com/office/officeart/2008/layout/HorizontalMultiLevelHierarchy"/>
    <dgm:cxn modelId="{60EC21F5-5A3C-4F98-904D-2C081BC9AD5F}" type="presParOf" srcId="{4A97FFCA-1978-4020-9CA6-C24E9C7A9568}" destId="{F9523863-5432-46CF-947D-74C4C6268A07}" srcOrd="0" destOrd="0" presId="urn:microsoft.com/office/officeart/2008/layout/HorizontalMultiLevelHierarchy"/>
    <dgm:cxn modelId="{EE1AB5D0-E425-4D14-8F27-EFCFA90F0195}" type="presParOf" srcId="{4A97FFCA-1978-4020-9CA6-C24E9C7A9568}" destId="{B2424582-318D-44E8-9CFB-834AB71F3565}" srcOrd="1" destOrd="0" presId="urn:microsoft.com/office/officeart/2008/layout/HorizontalMultiLevelHierarchy"/>
    <dgm:cxn modelId="{5D8A4C36-7FE9-4E2A-AD09-F1C5519E41E8}" type="presParOf" srcId="{B2424582-318D-44E8-9CFB-834AB71F3565}" destId="{0CAF69C7-028D-4359-B552-36BF30B96C40}" srcOrd="0" destOrd="0" presId="urn:microsoft.com/office/officeart/2008/layout/HorizontalMultiLevelHierarchy"/>
    <dgm:cxn modelId="{1E06FF12-1E47-4740-90F2-D70FE2388362}" type="presParOf" srcId="{0CAF69C7-028D-4359-B552-36BF30B96C40}" destId="{F54E2267-3137-4753-9DD3-3C17D0917437}" srcOrd="0" destOrd="0" presId="urn:microsoft.com/office/officeart/2008/layout/HorizontalMultiLevelHierarchy"/>
    <dgm:cxn modelId="{239D1168-9702-4C10-B181-E685EEB53CD0}" type="presParOf" srcId="{B2424582-318D-44E8-9CFB-834AB71F3565}" destId="{402E5C78-912D-4D23-B17D-981C8505D769}" srcOrd="1" destOrd="0" presId="urn:microsoft.com/office/officeart/2008/layout/HorizontalMultiLevelHierarchy"/>
    <dgm:cxn modelId="{71D33203-68CE-43A9-8FE2-3091566157A4}" type="presParOf" srcId="{402E5C78-912D-4D23-B17D-981C8505D769}" destId="{3074EC22-8BF8-434C-8E54-F705292B71CE}" srcOrd="0" destOrd="0" presId="urn:microsoft.com/office/officeart/2008/layout/HorizontalMultiLevelHierarchy"/>
    <dgm:cxn modelId="{9C6D9258-2BF2-405B-992B-273699DAD69B}" type="presParOf" srcId="{402E5C78-912D-4D23-B17D-981C8505D769}" destId="{130F9F55-DCCE-4C6D-804D-178C9D746E4F}" srcOrd="1" destOrd="0" presId="urn:microsoft.com/office/officeart/2008/layout/HorizontalMultiLevelHierarchy"/>
    <dgm:cxn modelId="{192F176E-E222-4203-9CD1-AC4748F9867C}" type="presParOf" srcId="{B2424582-318D-44E8-9CFB-834AB71F3565}" destId="{D2D3808D-B8A8-4F69-B05A-7BA411C04EEB}" srcOrd="2" destOrd="0" presId="urn:microsoft.com/office/officeart/2008/layout/HorizontalMultiLevelHierarchy"/>
    <dgm:cxn modelId="{828CFD71-0505-4FF0-9EDA-EA2D7EC2073A}" type="presParOf" srcId="{D2D3808D-B8A8-4F69-B05A-7BA411C04EEB}" destId="{592E3667-A79E-4E80-A116-E7F02AA5B2F7}" srcOrd="0" destOrd="0" presId="urn:microsoft.com/office/officeart/2008/layout/HorizontalMultiLevelHierarchy"/>
    <dgm:cxn modelId="{36206065-9651-433A-8E36-D26997165F5A}" type="presParOf" srcId="{B2424582-318D-44E8-9CFB-834AB71F3565}" destId="{903628E4-8A4D-4BA1-A102-B3CBC9197BCD}" srcOrd="3" destOrd="0" presId="urn:microsoft.com/office/officeart/2008/layout/HorizontalMultiLevelHierarchy"/>
    <dgm:cxn modelId="{46CD3458-485D-4BCE-AF17-A5AFB60606B4}" type="presParOf" srcId="{903628E4-8A4D-4BA1-A102-B3CBC9197BCD}" destId="{8BADCEB8-4DC8-4D7A-A2B2-7BD6F3B8587B}" srcOrd="0" destOrd="0" presId="urn:microsoft.com/office/officeart/2008/layout/HorizontalMultiLevelHierarchy"/>
    <dgm:cxn modelId="{7D93D3F4-0CD3-4CBC-AE22-2777FA419E1F}" type="presParOf" srcId="{903628E4-8A4D-4BA1-A102-B3CBC9197BCD}" destId="{B8DAA20C-B54B-41AB-88A6-996F8F48A3D8}" srcOrd="1" destOrd="0" presId="urn:microsoft.com/office/officeart/2008/layout/HorizontalMultiLevelHierarchy"/>
    <dgm:cxn modelId="{FB3FD991-594F-440F-A9EF-8AE7D29EB827}" type="presParOf" srcId="{B2424582-318D-44E8-9CFB-834AB71F3565}" destId="{7944C28A-A257-42F9-9C27-8818628FC7AD}" srcOrd="4" destOrd="0" presId="urn:microsoft.com/office/officeart/2008/layout/HorizontalMultiLevelHierarchy"/>
    <dgm:cxn modelId="{CE2BAB71-77CF-4787-85AC-28EE783ECC50}" type="presParOf" srcId="{7944C28A-A257-42F9-9C27-8818628FC7AD}" destId="{DF190A6E-72FA-4D9B-BBF7-B3D051290FCD}" srcOrd="0" destOrd="0" presId="urn:microsoft.com/office/officeart/2008/layout/HorizontalMultiLevelHierarchy"/>
    <dgm:cxn modelId="{43C8C5D3-B8B7-4DC7-8DFA-64F5F8B97C9B}" type="presParOf" srcId="{B2424582-318D-44E8-9CFB-834AB71F3565}" destId="{A8648AE0-9C41-45CC-9B2A-31875FC413D4}" srcOrd="5" destOrd="0" presId="urn:microsoft.com/office/officeart/2008/layout/HorizontalMultiLevelHierarchy"/>
    <dgm:cxn modelId="{D08A0010-FA6A-42DC-9C4C-43F7072A63FB}" type="presParOf" srcId="{A8648AE0-9C41-45CC-9B2A-31875FC413D4}" destId="{9F9CF208-70A4-430F-9249-908DFD02AA36}" srcOrd="0" destOrd="0" presId="urn:microsoft.com/office/officeart/2008/layout/HorizontalMultiLevelHierarchy"/>
    <dgm:cxn modelId="{987B74C1-45B4-47D7-A86F-6AE9CC6FF283}" type="presParOf" srcId="{A8648AE0-9C41-45CC-9B2A-31875FC413D4}" destId="{6220A6CA-59C9-42CC-92D5-8ABF2DFCEB07}" srcOrd="1" destOrd="0" presId="urn:microsoft.com/office/officeart/2008/layout/HorizontalMultiLevelHierarchy"/>
    <dgm:cxn modelId="{7F688999-03E1-43B2-8632-C6C5C345EB96}" type="presParOf" srcId="{B2424582-318D-44E8-9CFB-834AB71F3565}" destId="{9978F4A4-0E97-4A21-979B-E65EF20EA753}" srcOrd="6" destOrd="0" presId="urn:microsoft.com/office/officeart/2008/layout/HorizontalMultiLevelHierarchy"/>
    <dgm:cxn modelId="{3AD7DB09-D13D-45C1-9458-F94502743DFC}" type="presParOf" srcId="{9978F4A4-0E97-4A21-979B-E65EF20EA753}" destId="{240C2041-E6B3-4DCA-9088-42F8A03A56BF}" srcOrd="0" destOrd="0" presId="urn:microsoft.com/office/officeart/2008/layout/HorizontalMultiLevelHierarchy"/>
    <dgm:cxn modelId="{4AFF4322-7FA4-48E9-BF58-D9AF3849FFFA}" type="presParOf" srcId="{B2424582-318D-44E8-9CFB-834AB71F3565}" destId="{494C6B35-2AB8-4CA2-9CC7-6D3D33A4F94D}" srcOrd="7" destOrd="0" presId="urn:microsoft.com/office/officeart/2008/layout/HorizontalMultiLevelHierarchy"/>
    <dgm:cxn modelId="{F64E2B59-70B4-4981-828D-436B1FD31A41}" type="presParOf" srcId="{494C6B35-2AB8-4CA2-9CC7-6D3D33A4F94D}" destId="{9A8DC1A9-87E6-4B3F-B9BC-44283E2B9329}" srcOrd="0" destOrd="0" presId="urn:microsoft.com/office/officeart/2008/layout/HorizontalMultiLevelHierarchy"/>
    <dgm:cxn modelId="{F2506F86-C2A8-4D9B-86A3-BF112F7DD91F}" type="presParOf" srcId="{494C6B35-2AB8-4CA2-9CC7-6D3D33A4F94D}" destId="{DA1AD50A-D229-4C16-B659-FC025A268FF0}" srcOrd="1" destOrd="0" presId="urn:microsoft.com/office/officeart/2008/layout/HorizontalMultiLevelHierarchy"/>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451D593-7CD6-490E-944A-933F8AE14747}" type="doc">
      <dgm:prSet loTypeId="urn:microsoft.com/office/officeart/2005/8/layout/hierarchy4" loCatId="hierarchy" qsTypeId="urn:microsoft.com/office/officeart/2005/8/quickstyle/simple1" qsCatId="simple" csTypeId="urn:microsoft.com/office/officeart/2005/8/colors/colorful1#1" csCatId="colorful" phldr="1"/>
      <dgm:spPr/>
      <dgm:t>
        <a:bodyPr/>
        <a:lstStyle/>
        <a:p>
          <a:endParaRPr lang="en-US"/>
        </a:p>
      </dgm:t>
    </dgm:pt>
    <dgm:pt modelId="{8CAE80B7-83CC-460B-8F48-ECD8053C0E95}">
      <dgm:prSet phldrT="[Text]" custT="1"/>
      <dgm:spPr>
        <a:solidFill>
          <a:schemeClr val="tx2">
            <a:lumMod val="75000"/>
          </a:schemeClr>
        </a:solidFill>
      </dgm:spPr>
      <dgm:t>
        <a:bodyPr/>
        <a:lstStyle/>
        <a:p>
          <a:r>
            <a:rPr lang="en-US" sz="3200" dirty="0" smtClean="0"/>
            <a:t>Depression in the workplace research </a:t>
          </a:r>
          <a:endParaRPr lang="en-US" sz="3200" dirty="0"/>
        </a:p>
      </dgm:t>
    </dgm:pt>
    <dgm:pt modelId="{599696BD-708B-46AA-96EF-5B86574433E0}" type="parTrans" cxnId="{4B2F31B0-81D3-45EC-A46A-65FBBD74361A}">
      <dgm:prSet/>
      <dgm:spPr/>
      <dgm:t>
        <a:bodyPr/>
        <a:lstStyle/>
        <a:p>
          <a:endParaRPr lang="en-US"/>
        </a:p>
      </dgm:t>
    </dgm:pt>
    <dgm:pt modelId="{0B442FA3-9DA4-4ED9-AB55-9B4E8A583407}" type="sibTrans" cxnId="{4B2F31B0-81D3-45EC-A46A-65FBBD74361A}">
      <dgm:prSet/>
      <dgm:spPr/>
      <dgm:t>
        <a:bodyPr/>
        <a:lstStyle/>
        <a:p>
          <a:endParaRPr lang="en-US"/>
        </a:p>
      </dgm:t>
    </dgm:pt>
    <dgm:pt modelId="{53B4FF84-8671-4E4A-9344-8F9DFC127128}">
      <dgm:prSet phldrT="[Text]" custT="1"/>
      <dgm:spPr/>
      <dgm:t>
        <a:bodyPr/>
        <a:lstStyle/>
        <a:p>
          <a:r>
            <a:rPr lang="en-US" sz="3200" dirty="0" smtClean="0"/>
            <a:t>Literature review</a:t>
          </a:r>
          <a:endParaRPr lang="en-US" sz="3200" dirty="0"/>
        </a:p>
      </dgm:t>
    </dgm:pt>
    <dgm:pt modelId="{209F8A42-642C-4ECA-80F7-5E44C695D5EC}" type="parTrans" cxnId="{F167101F-5A3E-4BBD-BAFA-8B545E118148}">
      <dgm:prSet/>
      <dgm:spPr/>
      <dgm:t>
        <a:bodyPr/>
        <a:lstStyle/>
        <a:p>
          <a:endParaRPr lang="en-US"/>
        </a:p>
      </dgm:t>
    </dgm:pt>
    <dgm:pt modelId="{E53E41FC-C225-455E-8D0D-D148C4B43822}" type="sibTrans" cxnId="{F167101F-5A3E-4BBD-BAFA-8B545E118148}">
      <dgm:prSet/>
      <dgm:spPr/>
      <dgm:t>
        <a:bodyPr/>
        <a:lstStyle/>
        <a:p>
          <a:endParaRPr lang="en-US"/>
        </a:p>
      </dgm:t>
    </dgm:pt>
    <dgm:pt modelId="{E41A2114-FAF3-46C8-A138-9AA21DAEA182}">
      <dgm:prSet phldrT="[Text]" custT="1"/>
      <dgm:spPr/>
      <dgm:t>
        <a:bodyPr/>
        <a:lstStyle/>
        <a:p>
          <a:r>
            <a:rPr lang="en-US" sz="1800" dirty="0" smtClean="0"/>
            <a:t>Depression in the workplace</a:t>
          </a:r>
          <a:endParaRPr lang="en-US" sz="1800" dirty="0"/>
        </a:p>
      </dgm:t>
    </dgm:pt>
    <dgm:pt modelId="{FF4024BC-CB50-41F1-927E-33A176C536E2}" type="parTrans" cxnId="{E08C6412-2ED9-4239-8070-D618BA61C237}">
      <dgm:prSet/>
      <dgm:spPr/>
      <dgm:t>
        <a:bodyPr/>
        <a:lstStyle/>
        <a:p>
          <a:endParaRPr lang="en-US"/>
        </a:p>
      </dgm:t>
    </dgm:pt>
    <dgm:pt modelId="{0383C412-ED1A-4B8A-BBB0-1631CC8E9B08}" type="sibTrans" cxnId="{E08C6412-2ED9-4239-8070-D618BA61C237}">
      <dgm:prSet/>
      <dgm:spPr/>
      <dgm:t>
        <a:bodyPr/>
        <a:lstStyle/>
        <a:p>
          <a:endParaRPr lang="en-US"/>
        </a:p>
      </dgm:t>
    </dgm:pt>
    <dgm:pt modelId="{5B5F8306-BD66-4640-94F6-57BB0CFDE800}">
      <dgm:prSet phldrT="[Text]" custT="1"/>
      <dgm:spPr/>
      <dgm:t>
        <a:bodyPr/>
        <a:lstStyle/>
        <a:p>
          <a:r>
            <a:rPr lang="en-US" sz="2000" dirty="0" smtClean="0"/>
            <a:t>Screening</a:t>
          </a:r>
          <a:endParaRPr lang="en-US" sz="2000" dirty="0"/>
        </a:p>
      </dgm:t>
    </dgm:pt>
    <dgm:pt modelId="{242A34EC-DD6E-4B81-AFB9-1C632E8F1C65}" type="parTrans" cxnId="{16D18E92-A919-4C16-B9F2-FF756411C504}">
      <dgm:prSet/>
      <dgm:spPr/>
      <dgm:t>
        <a:bodyPr/>
        <a:lstStyle/>
        <a:p>
          <a:endParaRPr lang="en-US"/>
        </a:p>
      </dgm:t>
    </dgm:pt>
    <dgm:pt modelId="{BEBA9BCA-70B1-4433-AE01-9D11E087B868}" type="sibTrans" cxnId="{16D18E92-A919-4C16-B9F2-FF756411C504}">
      <dgm:prSet/>
      <dgm:spPr/>
      <dgm:t>
        <a:bodyPr/>
        <a:lstStyle/>
        <a:p>
          <a:endParaRPr lang="en-US"/>
        </a:p>
      </dgm:t>
    </dgm:pt>
    <dgm:pt modelId="{5179CA49-4182-4BF0-9A56-B5A7D8B7D32F}">
      <dgm:prSet phldrT="[Text]" custT="1"/>
      <dgm:spPr/>
      <dgm:t>
        <a:bodyPr/>
        <a:lstStyle/>
        <a:p>
          <a:r>
            <a:rPr lang="en-US" sz="3200" dirty="0" smtClean="0"/>
            <a:t>Survey of NZ OHP</a:t>
          </a:r>
          <a:endParaRPr lang="en-US" sz="3200" dirty="0"/>
        </a:p>
      </dgm:t>
    </dgm:pt>
    <dgm:pt modelId="{2C539211-E315-4490-BD80-A9E15B9209F2}" type="parTrans" cxnId="{6BFD83D1-4A74-43D8-8BC7-6AE1B4F91580}">
      <dgm:prSet/>
      <dgm:spPr/>
      <dgm:t>
        <a:bodyPr/>
        <a:lstStyle/>
        <a:p>
          <a:endParaRPr lang="en-US"/>
        </a:p>
      </dgm:t>
    </dgm:pt>
    <dgm:pt modelId="{3DF9B443-FB0E-4824-95BA-0616687056BE}" type="sibTrans" cxnId="{6BFD83D1-4A74-43D8-8BC7-6AE1B4F91580}">
      <dgm:prSet/>
      <dgm:spPr/>
      <dgm:t>
        <a:bodyPr/>
        <a:lstStyle/>
        <a:p>
          <a:endParaRPr lang="en-US"/>
        </a:p>
      </dgm:t>
    </dgm:pt>
    <dgm:pt modelId="{F53E3F33-40D7-4C07-972F-A61BB4FCE96C}">
      <dgm:prSet phldrT="[Text]"/>
      <dgm:spPr/>
      <dgm:t>
        <a:bodyPr/>
        <a:lstStyle/>
        <a:p>
          <a:r>
            <a:rPr lang="en-US" dirty="0" smtClean="0"/>
            <a:t>Depression</a:t>
          </a:r>
          <a:endParaRPr lang="en-US" dirty="0"/>
        </a:p>
      </dgm:t>
    </dgm:pt>
    <dgm:pt modelId="{8B977E5D-1F96-4C5C-93C5-5D641715AF19}" type="parTrans" cxnId="{38645C54-4CCA-431B-8FD8-2F92057DD286}">
      <dgm:prSet/>
      <dgm:spPr/>
      <dgm:t>
        <a:bodyPr/>
        <a:lstStyle/>
        <a:p>
          <a:endParaRPr lang="en-US"/>
        </a:p>
      </dgm:t>
    </dgm:pt>
    <dgm:pt modelId="{1A7140DB-FE75-4E07-950A-5DBFF84694FE}" type="sibTrans" cxnId="{38645C54-4CCA-431B-8FD8-2F92057DD286}">
      <dgm:prSet/>
      <dgm:spPr/>
      <dgm:t>
        <a:bodyPr/>
        <a:lstStyle/>
        <a:p>
          <a:endParaRPr lang="en-US"/>
        </a:p>
      </dgm:t>
    </dgm:pt>
    <dgm:pt modelId="{7C53DE6D-2E38-4279-9A2E-26B3E9792BFD}">
      <dgm:prSet phldrT="[Text]"/>
      <dgm:spPr/>
      <dgm:t>
        <a:bodyPr/>
        <a:lstStyle/>
        <a:p>
          <a:r>
            <a:rPr lang="en-US" dirty="0" smtClean="0"/>
            <a:t>Screening </a:t>
          </a:r>
          <a:endParaRPr lang="en-US" dirty="0"/>
        </a:p>
      </dgm:t>
    </dgm:pt>
    <dgm:pt modelId="{A75FDA34-080D-4BE9-A9D7-5362ECF86FED}" type="parTrans" cxnId="{38BD55F8-6037-4254-BEB9-CC42007FA7EF}">
      <dgm:prSet/>
      <dgm:spPr/>
      <dgm:t>
        <a:bodyPr/>
        <a:lstStyle/>
        <a:p>
          <a:endParaRPr lang="en-US"/>
        </a:p>
      </dgm:t>
    </dgm:pt>
    <dgm:pt modelId="{E64A32F6-7C74-4CDF-950E-AAA03D40248E}" type="sibTrans" cxnId="{38BD55F8-6037-4254-BEB9-CC42007FA7EF}">
      <dgm:prSet/>
      <dgm:spPr/>
      <dgm:t>
        <a:bodyPr/>
        <a:lstStyle/>
        <a:p>
          <a:endParaRPr lang="en-US"/>
        </a:p>
      </dgm:t>
    </dgm:pt>
    <dgm:pt modelId="{7048DA14-2784-42F1-832E-3FC10B644E07}">
      <dgm:prSet phldrT="[Text]"/>
      <dgm:spPr/>
      <dgm:t>
        <a:bodyPr/>
        <a:lstStyle/>
        <a:p>
          <a:r>
            <a:rPr lang="en-US" dirty="0" smtClean="0"/>
            <a:t>Barriers</a:t>
          </a:r>
          <a:endParaRPr lang="en-US" dirty="0"/>
        </a:p>
      </dgm:t>
    </dgm:pt>
    <dgm:pt modelId="{B07B2F50-5003-4DDF-BBD2-D3BD2B1F3516}" type="parTrans" cxnId="{68E9F24C-6732-4E88-9601-CDD0C78CFFF6}">
      <dgm:prSet/>
      <dgm:spPr/>
      <dgm:t>
        <a:bodyPr/>
        <a:lstStyle/>
        <a:p>
          <a:endParaRPr lang="en-US"/>
        </a:p>
      </dgm:t>
    </dgm:pt>
    <dgm:pt modelId="{15371D05-F42D-405B-8072-EC0A10B6DF8C}" type="sibTrans" cxnId="{68E9F24C-6732-4E88-9601-CDD0C78CFFF6}">
      <dgm:prSet/>
      <dgm:spPr/>
      <dgm:t>
        <a:bodyPr/>
        <a:lstStyle/>
        <a:p>
          <a:endParaRPr lang="en-US"/>
        </a:p>
      </dgm:t>
    </dgm:pt>
    <dgm:pt modelId="{62999B09-D86C-4A16-BA76-43A58D2883FD}">
      <dgm:prSet phldrT="[Text]" custT="1"/>
      <dgm:spPr/>
      <dgm:t>
        <a:bodyPr/>
        <a:lstStyle/>
        <a:p>
          <a:r>
            <a:rPr lang="en-US" sz="1800" dirty="0" smtClean="0"/>
            <a:t>Health promotion  and prevention</a:t>
          </a:r>
          <a:endParaRPr lang="en-US" sz="1800" dirty="0"/>
        </a:p>
      </dgm:t>
    </dgm:pt>
    <dgm:pt modelId="{D094EC23-E0A6-43D2-A532-9C2075F5E941}" type="parTrans" cxnId="{004FEF4E-50B0-4EB5-B54D-11CF121FF497}">
      <dgm:prSet/>
      <dgm:spPr/>
      <dgm:t>
        <a:bodyPr/>
        <a:lstStyle/>
        <a:p>
          <a:endParaRPr lang="en-US"/>
        </a:p>
      </dgm:t>
    </dgm:pt>
    <dgm:pt modelId="{2CB66333-01EC-45FA-9C37-358816F8D533}" type="sibTrans" cxnId="{004FEF4E-50B0-4EB5-B54D-11CF121FF497}">
      <dgm:prSet/>
      <dgm:spPr/>
      <dgm:t>
        <a:bodyPr/>
        <a:lstStyle/>
        <a:p>
          <a:endParaRPr lang="en-US"/>
        </a:p>
      </dgm:t>
    </dgm:pt>
    <dgm:pt modelId="{E58EA3C5-92E8-4049-A2A2-148FF253915F}" type="pres">
      <dgm:prSet presAssocID="{3451D593-7CD6-490E-944A-933F8AE14747}" presName="Name0" presStyleCnt="0">
        <dgm:presLayoutVars>
          <dgm:chPref val="1"/>
          <dgm:dir/>
          <dgm:animOne val="branch"/>
          <dgm:animLvl val="lvl"/>
          <dgm:resizeHandles/>
        </dgm:presLayoutVars>
      </dgm:prSet>
      <dgm:spPr/>
      <dgm:t>
        <a:bodyPr/>
        <a:lstStyle/>
        <a:p>
          <a:endParaRPr lang="en-US"/>
        </a:p>
      </dgm:t>
    </dgm:pt>
    <dgm:pt modelId="{10F043BB-EF13-4353-AB68-EDBC657B0BD7}" type="pres">
      <dgm:prSet presAssocID="{8CAE80B7-83CC-460B-8F48-ECD8053C0E95}" presName="vertOne" presStyleCnt="0"/>
      <dgm:spPr/>
    </dgm:pt>
    <dgm:pt modelId="{69561FB7-3DA1-49FB-96B3-E1F5F05A5C54}" type="pres">
      <dgm:prSet presAssocID="{8CAE80B7-83CC-460B-8F48-ECD8053C0E95}" presName="txOne" presStyleLbl="node0" presStyleIdx="0" presStyleCnt="1" custScaleX="100023" custScaleY="53674">
        <dgm:presLayoutVars>
          <dgm:chPref val="3"/>
        </dgm:presLayoutVars>
      </dgm:prSet>
      <dgm:spPr/>
      <dgm:t>
        <a:bodyPr/>
        <a:lstStyle/>
        <a:p>
          <a:endParaRPr lang="en-US"/>
        </a:p>
      </dgm:t>
    </dgm:pt>
    <dgm:pt modelId="{7EC3D7CE-EE89-4DC4-BF75-28C3850CF48F}" type="pres">
      <dgm:prSet presAssocID="{8CAE80B7-83CC-460B-8F48-ECD8053C0E95}" presName="parTransOne" presStyleCnt="0"/>
      <dgm:spPr/>
    </dgm:pt>
    <dgm:pt modelId="{6CAB3A77-B8CF-4B6E-B6EF-E81CD19FC905}" type="pres">
      <dgm:prSet presAssocID="{8CAE80B7-83CC-460B-8F48-ECD8053C0E95}" presName="horzOne" presStyleCnt="0"/>
      <dgm:spPr/>
    </dgm:pt>
    <dgm:pt modelId="{76400384-8DED-479E-AB16-9454F6C3AED1}" type="pres">
      <dgm:prSet presAssocID="{53B4FF84-8671-4E4A-9344-8F9DFC127128}" presName="vertTwo" presStyleCnt="0"/>
      <dgm:spPr/>
    </dgm:pt>
    <dgm:pt modelId="{477D79AC-B61C-49E5-8FC6-5EF71865749A}" type="pres">
      <dgm:prSet presAssocID="{53B4FF84-8671-4E4A-9344-8F9DFC127128}" presName="txTwo" presStyleLbl="node2" presStyleIdx="0" presStyleCnt="2" custScaleX="100780" custScaleY="69817">
        <dgm:presLayoutVars>
          <dgm:chPref val="3"/>
        </dgm:presLayoutVars>
      </dgm:prSet>
      <dgm:spPr/>
      <dgm:t>
        <a:bodyPr/>
        <a:lstStyle/>
        <a:p>
          <a:endParaRPr lang="en-US"/>
        </a:p>
      </dgm:t>
    </dgm:pt>
    <dgm:pt modelId="{50D48C37-BC35-4E2E-A303-C64DDD18FCB5}" type="pres">
      <dgm:prSet presAssocID="{53B4FF84-8671-4E4A-9344-8F9DFC127128}" presName="parTransTwo" presStyleCnt="0"/>
      <dgm:spPr/>
    </dgm:pt>
    <dgm:pt modelId="{FB612432-5CD5-4446-8780-BC22E61F5DF7}" type="pres">
      <dgm:prSet presAssocID="{53B4FF84-8671-4E4A-9344-8F9DFC127128}" presName="horzTwo" presStyleCnt="0"/>
      <dgm:spPr/>
    </dgm:pt>
    <dgm:pt modelId="{B748918C-7205-4C8F-8ED4-5A1F95A30558}" type="pres">
      <dgm:prSet presAssocID="{E41A2114-FAF3-46C8-A138-9AA21DAEA182}" presName="vertThree" presStyleCnt="0"/>
      <dgm:spPr/>
    </dgm:pt>
    <dgm:pt modelId="{F9D68C95-E08E-45F4-AC9E-7CD352B82F7C}" type="pres">
      <dgm:prSet presAssocID="{E41A2114-FAF3-46C8-A138-9AA21DAEA182}" presName="txThree" presStyleLbl="node3" presStyleIdx="0" presStyleCnt="6" custLinFactNeighborX="3703" custLinFactNeighborY="-3601">
        <dgm:presLayoutVars>
          <dgm:chPref val="3"/>
        </dgm:presLayoutVars>
      </dgm:prSet>
      <dgm:spPr/>
      <dgm:t>
        <a:bodyPr/>
        <a:lstStyle/>
        <a:p>
          <a:endParaRPr lang="en-US"/>
        </a:p>
      </dgm:t>
    </dgm:pt>
    <dgm:pt modelId="{057F54D8-5EA0-4284-857A-A55A0D83F365}" type="pres">
      <dgm:prSet presAssocID="{E41A2114-FAF3-46C8-A138-9AA21DAEA182}" presName="horzThree" presStyleCnt="0"/>
      <dgm:spPr/>
    </dgm:pt>
    <dgm:pt modelId="{3CB3EE32-1013-453D-BA4B-AB0BEEE57EFC}" type="pres">
      <dgm:prSet presAssocID="{0383C412-ED1A-4B8A-BBB0-1631CC8E9B08}" presName="sibSpaceThree" presStyleCnt="0"/>
      <dgm:spPr/>
    </dgm:pt>
    <dgm:pt modelId="{30EE5F68-E600-4E77-A871-89339A8C61CD}" type="pres">
      <dgm:prSet presAssocID="{5B5F8306-BD66-4640-94F6-57BB0CFDE800}" presName="vertThree" presStyleCnt="0"/>
      <dgm:spPr/>
    </dgm:pt>
    <dgm:pt modelId="{373336DD-649C-43E9-890C-C4057AC1E7E3}" type="pres">
      <dgm:prSet presAssocID="{5B5F8306-BD66-4640-94F6-57BB0CFDE800}" presName="txThree" presStyleLbl="node3" presStyleIdx="1" presStyleCnt="6" custLinFactNeighborX="-1417" custLinFactNeighborY="-3601">
        <dgm:presLayoutVars>
          <dgm:chPref val="3"/>
        </dgm:presLayoutVars>
      </dgm:prSet>
      <dgm:spPr/>
      <dgm:t>
        <a:bodyPr/>
        <a:lstStyle/>
        <a:p>
          <a:endParaRPr lang="en-US"/>
        </a:p>
      </dgm:t>
    </dgm:pt>
    <dgm:pt modelId="{AD2CEC59-94D8-4B2A-901E-4311155E6E05}" type="pres">
      <dgm:prSet presAssocID="{5B5F8306-BD66-4640-94F6-57BB0CFDE800}" presName="horzThree" presStyleCnt="0"/>
      <dgm:spPr/>
    </dgm:pt>
    <dgm:pt modelId="{735F3331-6002-476D-8476-EB3C5DC4B87E}" type="pres">
      <dgm:prSet presAssocID="{BEBA9BCA-70B1-4433-AE01-9D11E087B868}" presName="sibSpaceThree" presStyleCnt="0"/>
      <dgm:spPr/>
    </dgm:pt>
    <dgm:pt modelId="{77A68A3B-52FA-4A75-9DAA-92F14F29E315}" type="pres">
      <dgm:prSet presAssocID="{62999B09-D86C-4A16-BA76-43A58D2883FD}" presName="vertThree" presStyleCnt="0"/>
      <dgm:spPr/>
    </dgm:pt>
    <dgm:pt modelId="{8B249BD6-9FEA-4747-BC7A-E6607975EA1C}" type="pres">
      <dgm:prSet presAssocID="{62999B09-D86C-4A16-BA76-43A58D2883FD}" presName="txThree" presStyleLbl="node3" presStyleIdx="2" presStyleCnt="6" custLinFactNeighborX="-6536" custLinFactNeighborY="-3601">
        <dgm:presLayoutVars>
          <dgm:chPref val="3"/>
        </dgm:presLayoutVars>
      </dgm:prSet>
      <dgm:spPr/>
      <dgm:t>
        <a:bodyPr/>
        <a:lstStyle/>
        <a:p>
          <a:endParaRPr lang="en-US"/>
        </a:p>
      </dgm:t>
    </dgm:pt>
    <dgm:pt modelId="{5A8A852D-51C1-4310-AE04-A6934492F219}" type="pres">
      <dgm:prSet presAssocID="{62999B09-D86C-4A16-BA76-43A58D2883FD}" presName="horzThree" presStyleCnt="0"/>
      <dgm:spPr/>
    </dgm:pt>
    <dgm:pt modelId="{ED4F365E-320C-4D84-A40D-428B562C0DA1}" type="pres">
      <dgm:prSet presAssocID="{E53E41FC-C225-455E-8D0D-D148C4B43822}" presName="sibSpaceTwo" presStyleCnt="0"/>
      <dgm:spPr/>
    </dgm:pt>
    <dgm:pt modelId="{142C722B-B11A-4677-9AA7-250138AD1FB9}" type="pres">
      <dgm:prSet presAssocID="{5179CA49-4182-4BF0-9A56-B5A7D8B7D32F}" presName="vertTwo" presStyleCnt="0"/>
      <dgm:spPr/>
    </dgm:pt>
    <dgm:pt modelId="{CC774A16-F0E7-4370-B6BB-EFA15CDAA582}" type="pres">
      <dgm:prSet presAssocID="{5179CA49-4182-4BF0-9A56-B5A7D8B7D32F}" presName="txTwo" presStyleLbl="node2" presStyleIdx="1" presStyleCnt="2" custScaleY="70430">
        <dgm:presLayoutVars>
          <dgm:chPref val="3"/>
        </dgm:presLayoutVars>
      </dgm:prSet>
      <dgm:spPr/>
      <dgm:t>
        <a:bodyPr/>
        <a:lstStyle/>
        <a:p>
          <a:endParaRPr lang="en-US"/>
        </a:p>
      </dgm:t>
    </dgm:pt>
    <dgm:pt modelId="{D7EA97D7-4C07-440A-B5D8-AE5F2B7C42C7}" type="pres">
      <dgm:prSet presAssocID="{5179CA49-4182-4BF0-9A56-B5A7D8B7D32F}" presName="parTransTwo" presStyleCnt="0"/>
      <dgm:spPr/>
    </dgm:pt>
    <dgm:pt modelId="{406E1B10-B69C-462E-8A91-5C1E387823C6}" type="pres">
      <dgm:prSet presAssocID="{5179CA49-4182-4BF0-9A56-B5A7D8B7D32F}" presName="horzTwo" presStyleCnt="0"/>
      <dgm:spPr/>
    </dgm:pt>
    <dgm:pt modelId="{5850E231-E10E-4244-B561-CF8D934C5E77}" type="pres">
      <dgm:prSet presAssocID="{F53E3F33-40D7-4C07-972F-A61BB4FCE96C}" presName="vertThree" presStyleCnt="0"/>
      <dgm:spPr/>
    </dgm:pt>
    <dgm:pt modelId="{D7EB7601-858D-41E0-B47B-C83AED95F186}" type="pres">
      <dgm:prSet presAssocID="{F53E3F33-40D7-4C07-972F-A61BB4FCE96C}" presName="txThree" presStyleLbl="node3" presStyleIdx="3" presStyleCnt="6" custLinFactNeighborX="6254" custLinFactNeighborY="-4214">
        <dgm:presLayoutVars>
          <dgm:chPref val="3"/>
        </dgm:presLayoutVars>
      </dgm:prSet>
      <dgm:spPr/>
      <dgm:t>
        <a:bodyPr/>
        <a:lstStyle/>
        <a:p>
          <a:endParaRPr lang="en-US"/>
        </a:p>
      </dgm:t>
    </dgm:pt>
    <dgm:pt modelId="{7C13EBDE-D567-4821-874A-769D01DFC4F9}" type="pres">
      <dgm:prSet presAssocID="{F53E3F33-40D7-4C07-972F-A61BB4FCE96C}" presName="horzThree" presStyleCnt="0"/>
      <dgm:spPr/>
    </dgm:pt>
    <dgm:pt modelId="{E47758CE-7779-4BC4-8222-3FF94A466704}" type="pres">
      <dgm:prSet presAssocID="{1A7140DB-FE75-4E07-950A-5DBFF84694FE}" presName="sibSpaceThree" presStyleCnt="0"/>
      <dgm:spPr/>
    </dgm:pt>
    <dgm:pt modelId="{9CF0FF94-48C2-46E1-9BDD-FCCBDDD729F4}" type="pres">
      <dgm:prSet presAssocID="{7C53DE6D-2E38-4279-9A2E-26B3E9792BFD}" presName="vertThree" presStyleCnt="0"/>
      <dgm:spPr/>
    </dgm:pt>
    <dgm:pt modelId="{5E16C10D-CD4F-48CD-B168-C6183C9E7376}" type="pres">
      <dgm:prSet presAssocID="{7C53DE6D-2E38-4279-9A2E-26B3E9792BFD}" presName="txThree" presStyleLbl="node3" presStyleIdx="4" presStyleCnt="6" custLinFactNeighborX="1134" custLinFactNeighborY="-4214">
        <dgm:presLayoutVars>
          <dgm:chPref val="3"/>
        </dgm:presLayoutVars>
      </dgm:prSet>
      <dgm:spPr/>
      <dgm:t>
        <a:bodyPr/>
        <a:lstStyle/>
        <a:p>
          <a:endParaRPr lang="en-US"/>
        </a:p>
      </dgm:t>
    </dgm:pt>
    <dgm:pt modelId="{BBC6FD66-7447-460B-93C3-94DF68AB0E0B}" type="pres">
      <dgm:prSet presAssocID="{7C53DE6D-2E38-4279-9A2E-26B3E9792BFD}" presName="horzThree" presStyleCnt="0"/>
      <dgm:spPr/>
    </dgm:pt>
    <dgm:pt modelId="{987FE5CD-EB11-4740-B3A4-02A6F9B59B78}" type="pres">
      <dgm:prSet presAssocID="{E64A32F6-7C74-4CDF-950E-AAA03D40248E}" presName="sibSpaceThree" presStyleCnt="0"/>
      <dgm:spPr/>
    </dgm:pt>
    <dgm:pt modelId="{89925CD0-5B34-4936-A186-F2B4C0DB310C}" type="pres">
      <dgm:prSet presAssocID="{7048DA14-2784-42F1-832E-3FC10B644E07}" presName="vertThree" presStyleCnt="0"/>
      <dgm:spPr/>
    </dgm:pt>
    <dgm:pt modelId="{1E911113-1751-4938-8744-6F201ACDC8D5}" type="pres">
      <dgm:prSet presAssocID="{7048DA14-2784-42F1-832E-3FC10B644E07}" presName="txThree" presStyleLbl="node3" presStyleIdx="5" presStyleCnt="6" custLinFactNeighborX="-3986" custLinFactNeighborY="-4214">
        <dgm:presLayoutVars>
          <dgm:chPref val="3"/>
        </dgm:presLayoutVars>
      </dgm:prSet>
      <dgm:spPr/>
      <dgm:t>
        <a:bodyPr/>
        <a:lstStyle/>
        <a:p>
          <a:endParaRPr lang="en-US"/>
        </a:p>
      </dgm:t>
    </dgm:pt>
    <dgm:pt modelId="{D5A032C7-20BB-46E4-8C55-C51B5CC1E7D1}" type="pres">
      <dgm:prSet presAssocID="{7048DA14-2784-42F1-832E-3FC10B644E07}" presName="horzThree" presStyleCnt="0"/>
      <dgm:spPr/>
    </dgm:pt>
  </dgm:ptLst>
  <dgm:cxnLst>
    <dgm:cxn modelId="{D463547F-617C-42D7-A1CD-1B3E80AA5151}" type="presOf" srcId="{E41A2114-FAF3-46C8-A138-9AA21DAEA182}" destId="{F9D68C95-E08E-45F4-AC9E-7CD352B82F7C}" srcOrd="0" destOrd="0" presId="urn:microsoft.com/office/officeart/2005/8/layout/hierarchy4"/>
    <dgm:cxn modelId="{C8F0D339-294E-41D1-882E-FA1AEE60307F}" type="presOf" srcId="{53B4FF84-8671-4E4A-9344-8F9DFC127128}" destId="{477D79AC-B61C-49E5-8FC6-5EF71865749A}" srcOrd="0" destOrd="0" presId="urn:microsoft.com/office/officeart/2005/8/layout/hierarchy4"/>
    <dgm:cxn modelId="{5E3594F7-3E57-438E-9CBA-15567C5CFDFC}" type="presOf" srcId="{5B5F8306-BD66-4640-94F6-57BB0CFDE800}" destId="{373336DD-649C-43E9-890C-C4057AC1E7E3}" srcOrd="0" destOrd="0" presId="urn:microsoft.com/office/officeart/2005/8/layout/hierarchy4"/>
    <dgm:cxn modelId="{83B048DC-8422-4F49-8285-D015E655B9DE}" type="presOf" srcId="{5179CA49-4182-4BF0-9A56-B5A7D8B7D32F}" destId="{CC774A16-F0E7-4370-B6BB-EFA15CDAA582}" srcOrd="0" destOrd="0" presId="urn:microsoft.com/office/officeart/2005/8/layout/hierarchy4"/>
    <dgm:cxn modelId="{004FEF4E-50B0-4EB5-B54D-11CF121FF497}" srcId="{53B4FF84-8671-4E4A-9344-8F9DFC127128}" destId="{62999B09-D86C-4A16-BA76-43A58D2883FD}" srcOrd="2" destOrd="0" parTransId="{D094EC23-E0A6-43D2-A532-9C2075F5E941}" sibTransId="{2CB66333-01EC-45FA-9C37-358816F8D533}"/>
    <dgm:cxn modelId="{A98CBEE0-8C5F-4745-82A9-C54B78729F9A}" type="presOf" srcId="{8CAE80B7-83CC-460B-8F48-ECD8053C0E95}" destId="{69561FB7-3DA1-49FB-96B3-E1F5F05A5C54}" srcOrd="0" destOrd="0" presId="urn:microsoft.com/office/officeart/2005/8/layout/hierarchy4"/>
    <dgm:cxn modelId="{814D259E-4207-4DDB-8B3B-47678C79D599}" type="presOf" srcId="{7C53DE6D-2E38-4279-9A2E-26B3E9792BFD}" destId="{5E16C10D-CD4F-48CD-B168-C6183C9E7376}" srcOrd="0" destOrd="0" presId="urn:microsoft.com/office/officeart/2005/8/layout/hierarchy4"/>
    <dgm:cxn modelId="{F167101F-5A3E-4BBD-BAFA-8B545E118148}" srcId="{8CAE80B7-83CC-460B-8F48-ECD8053C0E95}" destId="{53B4FF84-8671-4E4A-9344-8F9DFC127128}" srcOrd="0" destOrd="0" parTransId="{209F8A42-642C-4ECA-80F7-5E44C695D5EC}" sibTransId="{E53E41FC-C225-455E-8D0D-D148C4B43822}"/>
    <dgm:cxn modelId="{6BFD83D1-4A74-43D8-8BC7-6AE1B4F91580}" srcId="{8CAE80B7-83CC-460B-8F48-ECD8053C0E95}" destId="{5179CA49-4182-4BF0-9A56-B5A7D8B7D32F}" srcOrd="1" destOrd="0" parTransId="{2C539211-E315-4490-BD80-A9E15B9209F2}" sibTransId="{3DF9B443-FB0E-4824-95BA-0616687056BE}"/>
    <dgm:cxn modelId="{4B2F31B0-81D3-45EC-A46A-65FBBD74361A}" srcId="{3451D593-7CD6-490E-944A-933F8AE14747}" destId="{8CAE80B7-83CC-460B-8F48-ECD8053C0E95}" srcOrd="0" destOrd="0" parTransId="{599696BD-708B-46AA-96EF-5B86574433E0}" sibTransId="{0B442FA3-9DA4-4ED9-AB55-9B4E8A583407}"/>
    <dgm:cxn modelId="{77A4D7DA-16FF-4340-A833-5B502A8EF74F}" type="presOf" srcId="{7048DA14-2784-42F1-832E-3FC10B644E07}" destId="{1E911113-1751-4938-8744-6F201ACDC8D5}" srcOrd="0" destOrd="0" presId="urn:microsoft.com/office/officeart/2005/8/layout/hierarchy4"/>
    <dgm:cxn modelId="{68E9F24C-6732-4E88-9601-CDD0C78CFFF6}" srcId="{5179CA49-4182-4BF0-9A56-B5A7D8B7D32F}" destId="{7048DA14-2784-42F1-832E-3FC10B644E07}" srcOrd="2" destOrd="0" parTransId="{B07B2F50-5003-4DDF-BBD2-D3BD2B1F3516}" sibTransId="{15371D05-F42D-405B-8072-EC0A10B6DF8C}"/>
    <dgm:cxn modelId="{13F04500-1017-4C1A-8E5A-4A256CF63CC6}" type="presOf" srcId="{F53E3F33-40D7-4C07-972F-A61BB4FCE96C}" destId="{D7EB7601-858D-41E0-B47B-C83AED95F186}" srcOrd="0" destOrd="0" presId="urn:microsoft.com/office/officeart/2005/8/layout/hierarchy4"/>
    <dgm:cxn modelId="{986F3A2D-458D-45FF-8B90-D2A8253D8C86}" type="presOf" srcId="{62999B09-D86C-4A16-BA76-43A58D2883FD}" destId="{8B249BD6-9FEA-4747-BC7A-E6607975EA1C}" srcOrd="0" destOrd="0" presId="urn:microsoft.com/office/officeart/2005/8/layout/hierarchy4"/>
    <dgm:cxn modelId="{363F5063-6725-4895-B0FA-C167BACC7D89}" type="presOf" srcId="{3451D593-7CD6-490E-944A-933F8AE14747}" destId="{E58EA3C5-92E8-4049-A2A2-148FF253915F}" srcOrd="0" destOrd="0" presId="urn:microsoft.com/office/officeart/2005/8/layout/hierarchy4"/>
    <dgm:cxn modelId="{38BD55F8-6037-4254-BEB9-CC42007FA7EF}" srcId="{5179CA49-4182-4BF0-9A56-B5A7D8B7D32F}" destId="{7C53DE6D-2E38-4279-9A2E-26B3E9792BFD}" srcOrd="1" destOrd="0" parTransId="{A75FDA34-080D-4BE9-A9D7-5362ECF86FED}" sibTransId="{E64A32F6-7C74-4CDF-950E-AAA03D40248E}"/>
    <dgm:cxn modelId="{E08C6412-2ED9-4239-8070-D618BA61C237}" srcId="{53B4FF84-8671-4E4A-9344-8F9DFC127128}" destId="{E41A2114-FAF3-46C8-A138-9AA21DAEA182}" srcOrd="0" destOrd="0" parTransId="{FF4024BC-CB50-41F1-927E-33A176C536E2}" sibTransId="{0383C412-ED1A-4B8A-BBB0-1631CC8E9B08}"/>
    <dgm:cxn modelId="{16D18E92-A919-4C16-B9F2-FF756411C504}" srcId="{53B4FF84-8671-4E4A-9344-8F9DFC127128}" destId="{5B5F8306-BD66-4640-94F6-57BB0CFDE800}" srcOrd="1" destOrd="0" parTransId="{242A34EC-DD6E-4B81-AFB9-1C632E8F1C65}" sibTransId="{BEBA9BCA-70B1-4433-AE01-9D11E087B868}"/>
    <dgm:cxn modelId="{38645C54-4CCA-431B-8FD8-2F92057DD286}" srcId="{5179CA49-4182-4BF0-9A56-B5A7D8B7D32F}" destId="{F53E3F33-40D7-4C07-972F-A61BB4FCE96C}" srcOrd="0" destOrd="0" parTransId="{8B977E5D-1F96-4C5C-93C5-5D641715AF19}" sibTransId="{1A7140DB-FE75-4E07-950A-5DBFF84694FE}"/>
    <dgm:cxn modelId="{F37D34EF-11C3-46FE-8CF1-BAED0AEC28F0}" type="presParOf" srcId="{E58EA3C5-92E8-4049-A2A2-148FF253915F}" destId="{10F043BB-EF13-4353-AB68-EDBC657B0BD7}" srcOrd="0" destOrd="0" presId="urn:microsoft.com/office/officeart/2005/8/layout/hierarchy4"/>
    <dgm:cxn modelId="{396503B9-95A2-4811-A0B7-09E502DAA4C3}" type="presParOf" srcId="{10F043BB-EF13-4353-AB68-EDBC657B0BD7}" destId="{69561FB7-3DA1-49FB-96B3-E1F5F05A5C54}" srcOrd="0" destOrd="0" presId="urn:microsoft.com/office/officeart/2005/8/layout/hierarchy4"/>
    <dgm:cxn modelId="{4BA798C1-23F5-4589-A607-E1BD6829DE35}" type="presParOf" srcId="{10F043BB-EF13-4353-AB68-EDBC657B0BD7}" destId="{7EC3D7CE-EE89-4DC4-BF75-28C3850CF48F}" srcOrd="1" destOrd="0" presId="urn:microsoft.com/office/officeart/2005/8/layout/hierarchy4"/>
    <dgm:cxn modelId="{87D48D34-1C45-4E7E-8E8A-1F3A034D2D4A}" type="presParOf" srcId="{10F043BB-EF13-4353-AB68-EDBC657B0BD7}" destId="{6CAB3A77-B8CF-4B6E-B6EF-E81CD19FC905}" srcOrd="2" destOrd="0" presId="urn:microsoft.com/office/officeart/2005/8/layout/hierarchy4"/>
    <dgm:cxn modelId="{B78A3570-A5F6-4068-8929-517105400BA9}" type="presParOf" srcId="{6CAB3A77-B8CF-4B6E-B6EF-E81CD19FC905}" destId="{76400384-8DED-479E-AB16-9454F6C3AED1}" srcOrd="0" destOrd="0" presId="urn:microsoft.com/office/officeart/2005/8/layout/hierarchy4"/>
    <dgm:cxn modelId="{1FE06EAC-2489-4E2F-9312-B04788AE65E4}" type="presParOf" srcId="{76400384-8DED-479E-AB16-9454F6C3AED1}" destId="{477D79AC-B61C-49E5-8FC6-5EF71865749A}" srcOrd="0" destOrd="0" presId="urn:microsoft.com/office/officeart/2005/8/layout/hierarchy4"/>
    <dgm:cxn modelId="{93594F03-BD20-4CF8-91B7-25D71E199327}" type="presParOf" srcId="{76400384-8DED-479E-AB16-9454F6C3AED1}" destId="{50D48C37-BC35-4E2E-A303-C64DDD18FCB5}" srcOrd="1" destOrd="0" presId="urn:microsoft.com/office/officeart/2005/8/layout/hierarchy4"/>
    <dgm:cxn modelId="{F285E8BA-F5DD-497B-BD7A-CF0A102B545F}" type="presParOf" srcId="{76400384-8DED-479E-AB16-9454F6C3AED1}" destId="{FB612432-5CD5-4446-8780-BC22E61F5DF7}" srcOrd="2" destOrd="0" presId="urn:microsoft.com/office/officeart/2005/8/layout/hierarchy4"/>
    <dgm:cxn modelId="{5AF8E716-8112-4F4A-9B9F-A558B4AF1FDF}" type="presParOf" srcId="{FB612432-5CD5-4446-8780-BC22E61F5DF7}" destId="{B748918C-7205-4C8F-8ED4-5A1F95A30558}" srcOrd="0" destOrd="0" presId="urn:microsoft.com/office/officeart/2005/8/layout/hierarchy4"/>
    <dgm:cxn modelId="{1310A4AA-AF2D-4BA9-A17A-8D279D81A0F3}" type="presParOf" srcId="{B748918C-7205-4C8F-8ED4-5A1F95A30558}" destId="{F9D68C95-E08E-45F4-AC9E-7CD352B82F7C}" srcOrd="0" destOrd="0" presId="urn:microsoft.com/office/officeart/2005/8/layout/hierarchy4"/>
    <dgm:cxn modelId="{4BCECC74-9520-4C25-BA7B-80CEDC0345FD}" type="presParOf" srcId="{B748918C-7205-4C8F-8ED4-5A1F95A30558}" destId="{057F54D8-5EA0-4284-857A-A55A0D83F365}" srcOrd="1" destOrd="0" presId="urn:microsoft.com/office/officeart/2005/8/layout/hierarchy4"/>
    <dgm:cxn modelId="{53B695B3-EF3F-4940-B336-F4FC516D1891}" type="presParOf" srcId="{FB612432-5CD5-4446-8780-BC22E61F5DF7}" destId="{3CB3EE32-1013-453D-BA4B-AB0BEEE57EFC}" srcOrd="1" destOrd="0" presId="urn:microsoft.com/office/officeart/2005/8/layout/hierarchy4"/>
    <dgm:cxn modelId="{3057F014-E9C6-4E44-B276-9B7CAB0C9FEE}" type="presParOf" srcId="{FB612432-5CD5-4446-8780-BC22E61F5DF7}" destId="{30EE5F68-E600-4E77-A871-89339A8C61CD}" srcOrd="2" destOrd="0" presId="urn:microsoft.com/office/officeart/2005/8/layout/hierarchy4"/>
    <dgm:cxn modelId="{60852231-9335-4386-A093-68FB60C8F77B}" type="presParOf" srcId="{30EE5F68-E600-4E77-A871-89339A8C61CD}" destId="{373336DD-649C-43E9-890C-C4057AC1E7E3}" srcOrd="0" destOrd="0" presId="urn:microsoft.com/office/officeart/2005/8/layout/hierarchy4"/>
    <dgm:cxn modelId="{55132D7B-7D23-41BA-AC2B-908D1EDF8D4E}" type="presParOf" srcId="{30EE5F68-E600-4E77-A871-89339A8C61CD}" destId="{AD2CEC59-94D8-4B2A-901E-4311155E6E05}" srcOrd="1" destOrd="0" presId="urn:microsoft.com/office/officeart/2005/8/layout/hierarchy4"/>
    <dgm:cxn modelId="{87CA5C51-4EA4-46C8-AD63-FE4DCB684099}" type="presParOf" srcId="{FB612432-5CD5-4446-8780-BC22E61F5DF7}" destId="{735F3331-6002-476D-8476-EB3C5DC4B87E}" srcOrd="3" destOrd="0" presId="urn:microsoft.com/office/officeart/2005/8/layout/hierarchy4"/>
    <dgm:cxn modelId="{FDAAFF21-4762-40D8-B0AC-FD72ADE15547}" type="presParOf" srcId="{FB612432-5CD5-4446-8780-BC22E61F5DF7}" destId="{77A68A3B-52FA-4A75-9DAA-92F14F29E315}" srcOrd="4" destOrd="0" presId="urn:microsoft.com/office/officeart/2005/8/layout/hierarchy4"/>
    <dgm:cxn modelId="{51A75DCE-459D-4012-8651-D331F8F87D8E}" type="presParOf" srcId="{77A68A3B-52FA-4A75-9DAA-92F14F29E315}" destId="{8B249BD6-9FEA-4747-BC7A-E6607975EA1C}" srcOrd="0" destOrd="0" presId="urn:microsoft.com/office/officeart/2005/8/layout/hierarchy4"/>
    <dgm:cxn modelId="{7B506697-A280-44E3-B361-2CEC91E1ECB7}" type="presParOf" srcId="{77A68A3B-52FA-4A75-9DAA-92F14F29E315}" destId="{5A8A852D-51C1-4310-AE04-A6934492F219}" srcOrd="1" destOrd="0" presId="urn:microsoft.com/office/officeart/2005/8/layout/hierarchy4"/>
    <dgm:cxn modelId="{4A850352-FC80-4508-84C4-0C7E6DCB9F4E}" type="presParOf" srcId="{6CAB3A77-B8CF-4B6E-B6EF-E81CD19FC905}" destId="{ED4F365E-320C-4D84-A40D-428B562C0DA1}" srcOrd="1" destOrd="0" presId="urn:microsoft.com/office/officeart/2005/8/layout/hierarchy4"/>
    <dgm:cxn modelId="{17A24923-41E0-4620-8263-CD5C73500200}" type="presParOf" srcId="{6CAB3A77-B8CF-4B6E-B6EF-E81CD19FC905}" destId="{142C722B-B11A-4677-9AA7-250138AD1FB9}" srcOrd="2" destOrd="0" presId="urn:microsoft.com/office/officeart/2005/8/layout/hierarchy4"/>
    <dgm:cxn modelId="{5F589BF6-A326-46D4-95E3-32EF640B4922}" type="presParOf" srcId="{142C722B-B11A-4677-9AA7-250138AD1FB9}" destId="{CC774A16-F0E7-4370-B6BB-EFA15CDAA582}" srcOrd="0" destOrd="0" presId="urn:microsoft.com/office/officeart/2005/8/layout/hierarchy4"/>
    <dgm:cxn modelId="{6020EA75-92DA-4620-B316-1D8DEFE596BB}" type="presParOf" srcId="{142C722B-B11A-4677-9AA7-250138AD1FB9}" destId="{D7EA97D7-4C07-440A-B5D8-AE5F2B7C42C7}" srcOrd="1" destOrd="0" presId="urn:microsoft.com/office/officeart/2005/8/layout/hierarchy4"/>
    <dgm:cxn modelId="{A1DA52B7-5912-4831-81D4-A52BB02CD9BF}" type="presParOf" srcId="{142C722B-B11A-4677-9AA7-250138AD1FB9}" destId="{406E1B10-B69C-462E-8A91-5C1E387823C6}" srcOrd="2" destOrd="0" presId="urn:microsoft.com/office/officeart/2005/8/layout/hierarchy4"/>
    <dgm:cxn modelId="{0A25F5E9-3177-4D40-A178-2A07CB74B646}" type="presParOf" srcId="{406E1B10-B69C-462E-8A91-5C1E387823C6}" destId="{5850E231-E10E-4244-B561-CF8D934C5E77}" srcOrd="0" destOrd="0" presId="urn:microsoft.com/office/officeart/2005/8/layout/hierarchy4"/>
    <dgm:cxn modelId="{B67B05FE-3DB5-4DA7-92CF-DFB8ABA56492}" type="presParOf" srcId="{5850E231-E10E-4244-B561-CF8D934C5E77}" destId="{D7EB7601-858D-41E0-B47B-C83AED95F186}" srcOrd="0" destOrd="0" presId="urn:microsoft.com/office/officeart/2005/8/layout/hierarchy4"/>
    <dgm:cxn modelId="{19C4882C-F315-4BB7-BF08-D4D9D9507DE5}" type="presParOf" srcId="{5850E231-E10E-4244-B561-CF8D934C5E77}" destId="{7C13EBDE-D567-4821-874A-769D01DFC4F9}" srcOrd="1" destOrd="0" presId="urn:microsoft.com/office/officeart/2005/8/layout/hierarchy4"/>
    <dgm:cxn modelId="{819FE48F-31D4-4680-B05F-966C1C77845C}" type="presParOf" srcId="{406E1B10-B69C-462E-8A91-5C1E387823C6}" destId="{E47758CE-7779-4BC4-8222-3FF94A466704}" srcOrd="1" destOrd="0" presId="urn:microsoft.com/office/officeart/2005/8/layout/hierarchy4"/>
    <dgm:cxn modelId="{45485CBA-FD02-478C-9A22-8210309B5F67}" type="presParOf" srcId="{406E1B10-B69C-462E-8A91-5C1E387823C6}" destId="{9CF0FF94-48C2-46E1-9BDD-FCCBDDD729F4}" srcOrd="2" destOrd="0" presId="urn:microsoft.com/office/officeart/2005/8/layout/hierarchy4"/>
    <dgm:cxn modelId="{A1BBD673-BE0A-42E9-B9B9-4D3983DD5968}" type="presParOf" srcId="{9CF0FF94-48C2-46E1-9BDD-FCCBDDD729F4}" destId="{5E16C10D-CD4F-48CD-B168-C6183C9E7376}" srcOrd="0" destOrd="0" presId="urn:microsoft.com/office/officeart/2005/8/layout/hierarchy4"/>
    <dgm:cxn modelId="{2AFE4A64-7EF4-4C41-AF61-DB323401CF45}" type="presParOf" srcId="{9CF0FF94-48C2-46E1-9BDD-FCCBDDD729F4}" destId="{BBC6FD66-7447-460B-93C3-94DF68AB0E0B}" srcOrd="1" destOrd="0" presId="urn:microsoft.com/office/officeart/2005/8/layout/hierarchy4"/>
    <dgm:cxn modelId="{0D3EED05-FA18-4D65-A21F-B2DF6D6FE853}" type="presParOf" srcId="{406E1B10-B69C-462E-8A91-5C1E387823C6}" destId="{987FE5CD-EB11-4740-B3A4-02A6F9B59B78}" srcOrd="3" destOrd="0" presId="urn:microsoft.com/office/officeart/2005/8/layout/hierarchy4"/>
    <dgm:cxn modelId="{047DD019-25A5-4BBD-8AC0-4A094A8C74C9}" type="presParOf" srcId="{406E1B10-B69C-462E-8A91-5C1E387823C6}" destId="{89925CD0-5B34-4936-A186-F2B4C0DB310C}" srcOrd="4" destOrd="0" presId="urn:microsoft.com/office/officeart/2005/8/layout/hierarchy4"/>
    <dgm:cxn modelId="{E8AF88B9-1CBC-41C1-925D-92D9DC107764}" type="presParOf" srcId="{89925CD0-5B34-4936-A186-F2B4C0DB310C}" destId="{1E911113-1751-4938-8744-6F201ACDC8D5}" srcOrd="0" destOrd="0" presId="urn:microsoft.com/office/officeart/2005/8/layout/hierarchy4"/>
    <dgm:cxn modelId="{7533A0C5-8575-4387-961A-E3231F8F8629}" type="presParOf" srcId="{89925CD0-5B34-4936-A186-F2B4C0DB310C}" destId="{D5A032C7-20BB-46E4-8C55-C51B5CC1E7D1}"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90900A9-5846-4E8F-8835-203A0348B824}" type="doc">
      <dgm:prSet loTypeId="urn:microsoft.com/office/officeart/2005/8/layout/vList3#1" loCatId="list" qsTypeId="urn:microsoft.com/office/officeart/2005/8/quickstyle/simple1" qsCatId="simple" csTypeId="urn:microsoft.com/office/officeart/2005/8/colors/colorful1#2" csCatId="colorful" phldr="1"/>
      <dgm:spPr/>
      <dgm:t>
        <a:bodyPr/>
        <a:lstStyle/>
        <a:p>
          <a:endParaRPr lang="en-US"/>
        </a:p>
      </dgm:t>
    </dgm:pt>
    <dgm:pt modelId="{B73D226E-0B1F-4045-9C32-61647DB4A067}">
      <dgm:prSet phldrT="[Text]"/>
      <dgm:spPr/>
      <dgm:t>
        <a:bodyPr/>
        <a:lstStyle/>
        <a:p>
          <a:r>
            <a:rPr lang="en-US" dirty="0" smtClean="0"/>
            <a:t>Awareness</a:t>
          </a:r>
          <a:endParaRPr lang="en-US" dirty="0"/>
        </a:p>
      </dgm:t>
    </dgm:pt>
    <dgm:pt modelId="{34450F03-D587-46CD-A1E6-B686CE0D37E2}" type="parTrans" cxnId="{55A6A5FB-E9DC-4AAD-83C2-A98910F4B45A}">
      <dgm:prSet/>
      <dgm:spPr/>
      <dgm:t>
        <a:bodyPr/>
        <a:lstStyle/>
        <a:p>
          <a:endParaRPr lang="en-US"/>
        </a:p>
      </dgm:t>
    </dgm:pt>
    <dgm:pt modelId="{9BE00756-180B-4251-BDFC-59A1072B8106}" type="sibTrans" cxnId="{55A6A5FB-E9DC-4AAD-83C2-A98910F4B45A}">
      <dgm:prSet/>
      <dgm:spPr/>
      <dgm:t>
        <a:bodyPr/>
        <a:lstStyle/>
        <a:p>
          <a:endParaRPr lang="en-US"/>
        </a:p>
      </dgm:t>
    </dgm:pt>
    <dgm:pt modelId="{F64BD385-8B71-4E8D-BD1E-FE696385FA93}">
      <dgm:prSet phldrT="[Text]"/>
      <dgm:spPr/>
      <dgm:t>
        <a:bodyPr/>
        <a:lstStyle/>
        <a:p>
          <a:r>
            <a:rPr lang="en-US" dirty="0" smtClean="0"/>
            <a:t>Identification</a:t>
          </a:r>
          <a:endParaRPr lang="en-US" dirty="0"/>
        </a:p>
      </dgm:t>
    </dgm:pt>
    <dgm:pt modelId="{1D9CA709-4122-47D3-B873-4C1A58D7F6F6}" type="parTrans" cxnId="{8B266E96-28E6-4856-946D-4D765C0E4C42}">
      <dgm:prSet/>
      <dgm:spPr/>
      <dgm:t>
        <a:bodyPr/>
        <a:lstStyle/>
        <a:p>
          <a:endParaRPr lang="en-US"/>
        </a:p>
      </dgm:t>
    </dgm:pt>
    <dgm:pt modelId="{E094431A-B5B6-497E-AC7D-0799DF738C2C}" type="sibTrans" cxnId="{8B266E96-28E6-4856-946D-4D765C0E4C42}">
      <dgm:prSet/>
      <dgm:spPr/>
      <dgm:t>
        <a:bodyPr/>
        <a:lstStyle/>
        <a:p>
          <a:endParaRPr lang="en-US"/>
        </a:p>
      </dgm:t>
    </dgm:pt>
    <dgm:pt modelId="{F1F4903D-2441-4CAC-8E54-1EA64FE5A2FA}">
      <dgm:prSet phldrT="[Text]"/>
      <dgm:spPr/>
      <dgm:t>
        <a:bodyPr/>
        <a:lstStyle/>
        <a:p>
          <a:r>
            <a:rPr lang="en-US" dirty="0" smtClean="0"/>
            <a:t>Appraisal</a:t>
          </a:r>
          <a:endParaRPr lang="en-US" dirty="0"/>
        </a:p>
      </dgm:t>
    </dgm:pt>
    <dgm:pt modelId="{2FE48E77-8BA7-4725-AE29-B785405B928E}" type="parTrans" cxnId="{82DA2AB6-4195-44E4-8D97-85B5A4D416A4}">
      <dgm:prSet/>
      <dgm:spPr/>
      <dgm:t>
        <a:bodyPr/>
        <a:lstStyle/>
        <a:p>
          <a:endParaRPr lang="en-US"/>
        </a:p>
      </dgm:t>
    </dgm:pt>
    <dgm:pt modelId="{CABEDFFE-968C-42FC-9B53-41FAE9CBE72D}" type="sibTrans" cxnId="{82DA2AB6-4195-44E4-8D97-85B5A4D416A4}">
      <dgm:prSet/>
      <dgm:spPr/>
      <dgm:t>
        <a:bodyPr/>
        <a:lstStyle/>
        <a:p>
          <a:endParaRPr lang="en-US"/>
        </a:p>
      </dgm:t>
    </dgm:pt>
    <dgm:pt modelId="{D73A7B09-53F4-4909-9676-926E3F4A065A}">
      <dgm:prSet phldrT="[Text]"/>
      <dgm:spPr/>
      <dgm:t>
        <a:bodyPr/>
        <a:lstStyle/>
        <a:p>
          <a:r>
            <a:rPr lang="en-US" dirty="0" smtClean="0"/>
            <a:t>Barriers</a:t>
          </a:r>
          <a:endParaRPr lang="en-US" dirty="0"/>
        </a:p>
      </dgm:t>
    </dgm:pt>
    <dgm:pt modelId="{F5A92E9D-1DED-4A3F-975A-0619E72D11F5}" type="parTrans" cxnId="{D70916C7-6FA4-49B1-BCD4-4287744DE26C}">
      <dgm:prSet/>
      <dgm:spPr/>
      <dgm:t>
        <a:bodyPr/>
        <a:lstStyle/>
        <a:p>
          <a:endParaRPr lang="en-US"/>
        </a:p>
      </dgm:t>
    </dgm:pt>
    <dgm:pt modelId="{9B7496BB-9D74-4437-8270-E5F4BA4394C5}" type="sibTrans" cxnId="{D70916C7-6FA4-49B1-BCD4-4287744DE26C}">
      <dgm:prSet/>
      <dgm:spPr/>
      <dgm:t>
        <a:bodyPr/>
        <a:lstStyle/>
        <a:p>
          <a:endParaRPr lang="en-US"/>
        </a:p>
      </dgm:t>
    </dgm:pt>
    <dgm:pt modelId="{D75E00CF-D386-4496-819F-DBEF4A6B8BCB}" type="pres">
      <dgm:prSet presAssocID="{290900A9-5846-4E8F-8835-203A0348B824}" presName="linearFlow" presStyleCnt="0">
        <dgm:presLayoutVars>
          <dgm:dir/>
          <dgm:resizeHandles val="exact"/>
        </dgm:presLayoutVars>
      </dgm:prSet>
      <dgm:spPr/>
      <dgm:t>
        <a:bodyPr/>
        <a:lstStyle/>
        <a:p>
          <a:endParaRPr lang="en-US"/>
        </a:p>
      </dgm:t>
    </dgm:pt>
    <dgm:pt modelId="{CEE66120-51D0-439F-90CB-ABBD09D1DAE6}" type="pres">
      <dgm:prSet presAssocID="{B73D226E-0B1F-4045-9C32-61647DB4A067}" presName="composite" presStyleCnt="0"/>
      <dgm:spPr/>
      <dgm:t>
        <a:bodyPr/>
        <a:lstStyle/>
        <a:p>
          <a:endParaRPr lang="en-US"/>
        </a:p>
      </dgm:t>
    </dgm:pt>
    <dgm:pt modelId="{66A69C27-2279-49B6-A13A-2BF263B91C9A}" type="pres">
      <dgm:prSet presAssocID="{B73D226E-0B1F-4045-9C32-61647DB4A067}" presName="imgShp" presStyleLbl="fgImgPlace1" presStyleIdx="0" presStyleCnt="4" custLinFactNeighborX="-23484" custLinFactNeighborY="4112"/>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17000" r="-17000"/>
          </a:stretch>
        </a:blipFill>
      </dgm:spPr>
      <dgm:t>
        <a:bodyPr/>
        <a:lstStyle/>
        <a:p>
          <a:endParaRPr lang="en-US"/>
        </a:p>
      </dgm:t>
    </dgm:pt>
    <dgm:pt modelId="{30D23D4A-527F-4794-975C-6ABB9A53DBEE}" type="pres">
      <dgm:prSet presAssocID="{B73D226E-0B1F-4045-9C32-61647DB4A067}" presName="txShp" presStyleLbl="node1" presStyleIdx="0" presStyleCnt="4">
        <dgm:presLayoutVars>
          <dgm:bulletEnabled val="1"/>
        </dgm:presLayoutVars>
      </dgm:prSet>
      <dgm:spPr/>
      <dgm:t>
        <a:bodyPr/>
        <a:lstStyle/>
        <a:p>
          <a:endParaRPr lang="en-US"/>
        </a:p>
      </dgm:t>
    </dgm:pt>
    <dgm:pt modelId="{213A3AAC-88A9-4DC6-86FA-3B02F5AAFD2B}" type="pres">
      <dgm:prSet presAssocID="{9BE00756-180B-4251-BDFC-59A1072B8106}" presName="spacing" presStyleCnt="0"/>
      <dgm:spPr/>
      <dgm:t>
        <a:bodyPr/>
        <a:lstStyle/>
        <a:p>
          <a:endParaRPr lang="en-US"/>
        </a:p>
      </dgm:t>
    </dgm:pt>
    <dgm:pt modelId="{69E2D0C4-524E-4637-863B-24A0C7C26BD4}" type="pres">
      <dgm:prSet presAssocID="{F64BD385-8B71-4E8D-BD1E-FE696385FA93}" presName="composite" presStyleCnt="0"/>
      <dgm:spPr/>
      <dgm:t>
        <a:bodyPr/>
        <a:lstStyle/>
        <a:p>
          <a:endParaRPr lang="en-US"/>
        </a:p>
      </dgm:t>
    </dgm:pt>
    <dgm:pt modelId="{EF2DDB78-B6F8-41EF-8DFE-D4F2FB4EF0AC}" type="pres">
      <dgm:prSet presAssocID="{F64BD385-8B71-4E8D-BD1E-FE696385FA93}" presName="imgShp" presStyleLbl="fgImgPlace1" presStyleIdx="1" presStyleCnt="4" custLinFactNeighborX="-20715" custLinFactNeighborY="-11514"/>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25000" r="-25000"/>
          </a:stretch>
        </a:blipFill>
      </dgm:spPr>
      <dgm:t>
        <a:bodyPr/>
        <a:lstStyle/>
        <a:p>
          <a:endParaRPr lang="en-US"/>
        </a:p>
      </dgm:t>
    </dgm:pt>
    <dgm:pt modelId="{20AF7A49-F130-46A0-9AFB-C272DA6ABE18}" type="pres">
      <dgm:prSet presAssocID="{F64BD385-8B71-4E8D-BD1E-FE696385FA93}" presName="txShp" presStyleLbl="node1" presStyleIdx="1" presStyleCnt="4" custLinFactNeighborX="390" custLinFactNeighborY="-3612">
        <dgm:presLayoutVars>
          <dgm:bulletEnabled val="1"/>
        </dgm:presLayoutVars>
      </dgm:prSet>
      <dgm:spPr/>
      <dgm:t>
        <a:bodyPr/>
        <a:lstStyle/>
        <a:p>
          <a:endParaRPr lang="en-US"/>
        </a:p>
      </dgm:t>
    </dgm:pt>
    <dgm:pt modelId="{97C856F9-67AB-4793-AF9D-23D03AF37C2B}" type="pres">
      <dgm:prSet presAssocID="{E094431A-B5B6-497E-AC7D-0799DF738C2C}" presName="spacing" presStyleCnt="0"/>
      <dgm:spPr/>
      <dgm:t>
        <a:bodyPr/>
        <a:lstStyle/>
        <a:p>
          <a:endParaRPr lang="en-US"/>
        </a:p>
      </dgm:t>
    </dgm:pt>
    <dgm:pt modelId="{AAD97B81-3B62-41AE-AE2F-A927036AA2CD}" type="pres">
      <dgm:prSet presAssocID="{F1F4903D-2441-4CAC-8E54-1EA64FE5A2FA}" presName="composite" presStyleCnt="0"/>
      <dgm:spPr/>
      <dgm:t>
        <a:bodyPr/>
        <a:lstStyle/>
        <a:p>
          <a:endParaRPr lang="en-US"/>
        </a:p>
      </dgm:t>
    </dgm:pt>
    <dgm:pt modelId="{1EDCFCC1-A107-4861-99E7-18E37D65D57A}" type="pres">
      <dgm:prSet presAssocID="{F1F4903D-2441-4CAC-8E54-1EA64FE5A2FA}" presName="imgShp" presStyleLbl="fgImgPlace1" presStyleIdx="2" presStyleCnt="4" custLinFactNeighborX="-28618" custLinFactNeighborY="-7023"/>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17000" r="-17000"/>
          </a:stretch>
        </a:blipFill>
      </dgm:spPr>
      <dgm:t>
        <a:bodyPr/>
        <a:lstStyle/>
        <a:p>
          <a:endParaRPr lang="en-US"/>
        </a:p>
      </dgm:t>
    </dgm:pt>
    <dgm:pt modelId="{BF631755-FFA8-488C-A671-254AA4CD5CD8}" type="pres">
      <dgm:prSet presAssocID="{F1F4903D-2441-4CAC-8E54-1EA64FE5A2FA}" presName="txShp" presStyleLbl="node1" presStyleIdx="2" presStyleCnt="4" custLinFactNeighborX="77" custLinFactNeighborY="-7023">
        <dgm:presLayoutVars>
          <dgm:bulletEnabled val="1"/>
        </dgm:presLayoutVars>
      </dgm:prSet>
      <dgm:spPr/>
      <dgm:t>
        <a:bodyPr/>
        <a:lstStyle/>
        <a:p>
          <a:endParaRPr lang="en-US"/>
        </a:p>
      </dgm:t>
    </dgm:pt>
    <dgm:pt modelId="{D9215811-766B-42A5-A958-1F0BEF08D793}" type="pres">
      <dgm:prSet presAssocID="{CABEDFFE-968C-42FC-9B53-41FAE9CBE72D}" presName="spacing" presStyleCnt="0"/>
      <dgm:spPr/>
      <dgm:t>
        <a:bodyPr/>
        <a:lstStyle/>
        <a:p>
          <a:endParaRPr lang="en-US"/>
        </a:p>
      </dgm:t>
    </dgm:pt>
    <dgm:pt modelId="{3274324E-5836-43AC-A841-383746115940}" type="pres">
      <dgm:prSet presAssocID="{D73A7B09-53F4-4909-9676-926E3F4A065A}" presName="composite" presStyleCnt="0"/>
      <dgm:spPr/>
      <dgm:t>
        <a:bodyPr/>
        <a:lstStyle/>
        <a:p>
          <a:endParaRPr lang="en-US"/>
        </a:p>
      </dgm:t>
    </dgm:pt>
    <dgm:pt modelId="{BF31457F-C0AE-4485-BCE7-F152F5BCF6B0}" type="pres">
      <dgm:prSet presAssocID="{D73A7B09-53F4-4909-9676-926E3F4A065A}" presName="imgShp" presStyleLbl="fgImgPlace1" presStyleIdx="3" presStyleCnt="4" custLinFactNeighborX="-28617" custLinFactNeighborY="-2531"/>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l="-34000" r="-34000"/>
          </a:stretch>
        </a:blipFill>
      </dgm:spPr>
      <dgm:t>
        <a:bodyPr/>
        <a:lstStyle/>
        <a:p>
          <a:endParaRPr lang="en-US"/>
        </a:p>
      </dgm:t>
    </dgm:pt>
    <dgm:pt modelId="{D6326A7B-B6AC-4699-BC76-FAA530F79E21}" type="pres">
      <dgm:prSet presAssocID="{D73A7B09-53F4-4909-9676-926E3F4A065A}" presName="txShp" presStyleLbl="node1" presStyleIdx="3" presStyleCnt="4" custLinFactNeighborX="390" custLinFactNeighborY="-10434">
        <dgm:presLayoutVars>
          <dgm:bulletEnabled val="1"/>
        </dgm:presLayoutVars>
      </dgm:prSet>
      <dgm:spPr/>
      <dgm:t>
        <a:bodyPr/>
        <a:lstStyle/>
        <a:p>
          <a:endParaRPr lang="en-US"/>
        </a:p>
      </dgm:t>
    </dgm:pt>
  </dgm:ptLst>
  <dgm:cxnLst>
    <dgm:cxn modelId="{8B266E96-28E6-4856-946D-4D765C0E4C42}" srcId="{290900A9-5846-4E8F-8835-203A0348B824}" destId="{F64BD385-8B71-4E8D-BD1E-FE696385FA93}" srcOrd="1" destOrd="0" parTransId="{1D9CA709-4122-47D3-B873-4C1A58D7F6F6}" sibTransId="{E094431A-B5B6-497E-AC7D-0799DF738C2C}"/>
    <dgm:cxn modelId="{3634E1CC-DE51-4051-837F-1998B6525F58}" type="presOf" srcId="{290900A9-5846-4E8F-8835-203A0348B824}" destId="{D75E00CF-D386-4496-819F-DBEF4A6B8BCB}" srcOrd="0" destOrd="0" presId="urn:microsoft.com/office/officeart/2005/8/layout/vList3#1"/>
    <dgm:cxn modelId="{FE2F927B-FFAD-444D-A96F-F0E05F380FE0}" type="presOf" srcId="{D73A7B09-53F4-4909-9676-926E3F4A065A}" destId="{D6326A7B-B6AC-4699-BC76-FAA530F79E21}" srcOrd="0" destOrd="0" presId="urn:microsoft.com/office/officeart/2005/8/layout/vList3#1"/>
    <dgm:cxn modelId="{E0984121-01F0-49E2-A3E2-6C95B636617C}" type="presOf" srcId="{F64BD385-8B71-4E8D-BD1E-FE696385FA93}" destId="{20AF7A49-F130-46A0-9AFB-C272DA6ABE18}" srcOrd="0" destOrd="0" presId="urn:microsoft.com/office/officeart/2005/8/layout/vList3#1"/>
    <dgm:cxn modelId="{82DA2AB6-4195-44E4-8D97-85B5A4D416A4}" srcId="{290900A9-5846-4E8F-8835-203A0348B824}" destId="{F1F4903D-2441-4CAC-8E54-1EA64FE5A2FA}" srcOrd="2" destOrd="0" parTransId="{2FE48E77-8BA7-4725-AE29-B785405B928E}" sibTransId="{CABEDFFE-968C-42FC-9B53-41FAE9CBE72D}"/>
    <dgm:cxn modelId="{71BAFE27-9866-4B2B-8CF4-841D89A19574}" type="presOf" srcId="{B73D226E-0B1F-4045-9C32-61647DB4A067}" destId="{30D23D4A-527F-4794-975C-6ABB9A53DBEE}" srcOrd="0" destOrd="0" presId="urn:microsoft.com/office/officeart/2005/8/layout/vList3#1"/>
    <dgm:cxn modelId="{D70916C7-6FA4-49B1-BCD4-4287744DE26C}" srcId="{290900A9-5846-4E8F-8835-203A0348B824}" destId="{D73A7B09-53F4-4909-9676-926E3F4A065A}" srcOrd="3" destOrd="0" parTransId="{F5A92E9D-1DED-4A3F-975A-0619E72D11F5}" sibTransId="{9B7496BB-9D74-4437-8270-E5F4BA4394C5}"/>
    <dgm:cxn modelId="{98682E65-6464-4C05-81E4-8EED30E4DB54}" type="presOf" srcId="{F1F4903D-2441-4CAC-8E54-1EA64FE5A2FA}" destId="{BF631755-FFA8-488C-A671-254AA4CD5CD8}" srcOrd="0" destOrd="0" presId="urn:microsoft.com/office/officeart/2005/8/layout/vList3#1"/>
    <dgm:cxn modelId="{55A6A5FB-E9DC-4AAD-83C2-A98910F4B45A}" srcId="{290900A9-5846-4E8F-8835-203A0348B824}" destId="{B73D226E-0B1F-4045-9C32-61647DB4A067}" srcOrd="0" destOrd="0" parTransId="{34450F03-D587-46CD-A1E6-B686CE0D37E2}" sibTransId="{9BE00756-180B-4251-BDFC-59A1072B8106}"/>
    <dgm:cxn modelId="{C66A4E8C-D48F-4AE6-900A-99180FA87462}" type="presParOf" srcId="{D75E00CF-D386-4496-819F-DBEF4A6B8BCB}" destId="{CEE66120-51D0-439F-90CB-ABBD09D1DAE6}" srcOrd="0" destOrd="0" presId="urn:microsoft.com/office/officeart/2005/8/layout/vList3#1"/>
    <dgm:cxn modelId="{EA3D4AB8-C084-46E8-B7DD-456E756CC479}" type="presParOf" srcId="{CEE66120-51D0-439F-90CB-ABBD09D1DAE6}" destId="{66A69C27-2279-49B6-A13A-2BF263B91C9A}" srcOrd="0" destOrd="0" presId="urn:microsoft.com/office/officeart/2005/8/layout/vList3#1"/>
    <dgm:cxn modelId="{4E83CB0C-F442-4C97-8222-B67EDB01E590}" type="presParOf" srcId="{CEE66120-51D0-439F-90CB-ABBD09D1DAE6}" destId="{30D23D4A-527F-4794-975C-6ABB9A53DBEE}" srcOrd="1" destOrd="0" presId="urn:microsoft.com/office/officeart/2005/8/layout/vList3#1"/>
    <dgm:cxn modelId="{4650C5CF-B3A9-4C29-8610-34F9A0164D8E}" type="presParOf" srcId="{D75E00CF-D386-4496-819F-DBEF4A6B8BCB}" destId="{213A3AAC-88A9-4DC6-86FA-3B02F5AAFD2B}" srcOrd="1" destOrd="0" presId="urn:microsoft.com/office/officeart/2005/8/layout/vList3#1"/>
    <dgm:cxn modelId="{99B769D1-2B8D-449B-89B7-A34FBC1C8C58}" type="presParOf" srcId="{D75E00CF-D386-4496-819F-DBEF4A6B8BCB}" destId="{69E2D0C4-524E-4637-863B-24A0C7C26BD4}" srcOrd="2" destOrd="0" presId="urn:microsoft.com/office/officeart/2005/8/layout/vList3#1"/>
    <dgm:cxn modelId="{48BA3BD6-000E-4F97-BAC4-003921843E87}" type="presParOf" srcId="{69E2D0C4-524E-4637-863B-24A0C7C26BD4}" destId="{EF2DDB78-B6F8-41EF-8DFE-D4F2FB4EF0AC}" srcOrd="0" destOrd="0" presId="urn:microsoft.com/office/officeart/2005/8/layout/vList3#1"/>
    <dgm:cxn modelId="{67495837-2D95-4405-B15A-3FDFE7FF0FF8}" type="presParOf" srcId="{69E2D0C4-524E-4637-863B-24A0C7C26BD4}" destId="{20AF7A49-F130-46A0-9AFB-C272DA6ABE18}" srcOrd="1" destOrd="0" presId="urn:microsoft.com/office/officeart/2005/8/layout/vList3#1"/>
    <dgm:cxn modelId="{83ABF438-C193-4648-8EB7-45B8B7B4D7DC}" type="presParOf" srcId="{D75E00CF-D386-4496-819F-DBEF4A6B8BCB}" destId="{97C856F9-67AB-4793-AF9D-23D03AF37C2B}" srcOrd="3" destOrd="0" presId="urn:microsoft.com/office/officeart/2005/8/layout/vList3#1"/>
    <dgm:cxn modelId="{83BA3925-988D-4FB9-A04E-14F5BA6AA68B}" type="presParOf" srcId="{D75E00CF-D386-4496-819F-DBEF4A6B8BCB}" destId="{AAD97B81-3B62-41AE-AE2F-A927036AA2CD}" srcOrd="4" destOrd="0" presId="urn:microsoft.com/office/officeart/2005/8/layout/vList3#1"/>
    <dgm:cxn modelId="{EC31D7D9-8C45-43E4-9911-35126FB9BC9E}" type="presParOf" srcId="{AAD97B81-3B62-41AE-AE2F-A927036AA2CD}" destId="{1EDCFCC1-A107-4861-99E7-18E37D65D57A}" srcOrd="0" destOrd="0" presId="urn:microsoft.com/office/officeart/2005/8/layout/vList3#1"/>
    <dgm:cxn modelId="{30268B4E-6F99-4FCB-93F6-E5F61E5F7FF2}" type="presParOf" srcId="{AAD97B81-3B62-41AE-AE2F-A927036AA2CD}" destId="{BF631755-FFA8-488C-A671-254AA4CD5CD8}" srcOrd="1" destOrd="0" presId="urn:microsoft.com/office/officeart/2005/8/layout/vList3#1"/>
    <dgm:cxn modelId="{749461E5-AF49-423C-9C7A-6ACB0B06CD6B}" type="presParOf" srcId="{D75E00CF-D386-4496-819F-DBEF4A6B8BCB}" destId="{D9215811-766B-42A5-A958-1F0BEF08D793}" srcOrd="5" destOrd="0" presId="urn:microsoft.com/office/officeart/2005/8/layout/vList3#1"/>
    <dgm:cxn modelId="{019C699A-2E29-4381-9FE4-C209CED8C552}" type="presParOf" srcId="{D75E00CF-D386-4496-819F-DBEF4A6B8BCB}" destId="{3274324E-5836-43AC-A841-383746115940}" srcOrd="6" destOrd="0" presId="urn:microsoft.com/office/officeart/2005/8/layout/vList3#1"/>
    <dgm:cxn modelId="{1E356E37-5AE8-459A-9795-7D5E43828EA8}" type="presParOf" srcId="{3274324E-5836-43AC-A841-383746115940}" destId="{BF31457F-C0AE-4485-BCE7-F152F5BCF6B0}" srcOrd="0" destOrd="0" presId="urn:microsoft.com/office/officeart/2005/8/layout/vList3#1"/>
    <dgm:cxn modelId="{8469274A-5A48-4275-BDC0-558BE042B2D8}" type="presParOf" srcId="{3274324E-5836-43AC-A841-383746115940}" destId="{D6326A7B-B6AC-4699-BC76-FAA530F79E21}" srcOrd="1" destOrd="0" presId="urn:microsoft.com/office/officeart/2005/8/layout/vList3#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318EE56-A71B-46B2-A3A4-BD42205EDEAF}" type="doc">
      <dgm:prSet loTypeId="urn:microsoft.com/office/officeart/2005/8/layout/cycle8" loCatId="cycle" qsTypeId="urn:microsoft.com/office/officeart/2005/8/quickstyle/3d2" qsCatId="3D" csTypeId="urn:microsoft.com/office/officeart/2005/8/colors/colorful1#3" csCatId="colorful" phldr="1"/>
      <dgm:spPr/>
    </dgm:pt>
    <dgm:pt modelId="{923B0B1E-F34B-4B24-AA98-CC72736F3A9F}">
      <dgm:prSet phldrT="[Text]"/>
      <dgm:spPr/>
      <dgm:t>
        <a:bodyPr/>
        <a:lstStyle/>
        <a:p>
          <a:r>
            <a:rPr lang="en-US" b="0" dirty="0" smtClean="0">
              <a:solidFill>
                <a:schemeClr val="tx1"/>
              </a:solidFill>
            </a:rPr>
            <a:t>Employee</a:t>
          </a:r>
          <a:endParaRPr lang="en-US" b="0" dirty="0">
            <a:solidFill>
              <a:schemeClr val="tx1"/>
            </a:solidFill>
          </a:endParaRPr>
        </a:p>
      </dgm:t>
    </dgm:pt>
    <dgm:pt modelId="{4BF87CA1-EEB0-47E6-A538-5436205F73BF}" type="parTrans" cxnId="{10E32024-ABD4-4826-AF5C-A443B26E6A1D}">
      <dgm:prSet/>
      <dgm:spPr/>
      <dgm:t>
        <a:bodyPr/>
        <a:lstStyle/>
        <a:p>
          <a:endParaRPr lang="en-US"/>
        </a:p>
      </dgm:t>
    </dgm:pt>
    <dgm:pt modelId="{7F6DCC02-C417-48F9-84F8-E1A032AA6152}" type="sibTrans" cxnId="{10E32024-ABD4-4826-AF5C-A443B26E6A1D}">
      <dgm:prSet/>
      <dgm:spPr/>
      <dgm:t>
        <a:bodyPr/>
        <a:lstStyle/>
        <a:p>
          <a:endParaRPr lang="en-US"/>
        </a:p>
      </dgm:t>
    </dgm:pt>
    <dgm:pt modelId="{9ADAF283-03CE-432B-87BB-B5B9E0F19E6E}">
      <dgm:prSet phldrT="[Text]" custT="1"/>
      <dgm:spPr/>
      <dgm:t>
        <a:bodyPr/>
        <a:lstStyle/>
        <a:p>
          <a:r>
            <a:rPr lang="en-US" sz="2400" b="0" dirty="0" smtClean="0">
              <a:solidFill>
                <a:schemeClr val="tx1"/>
              </a:solidFill>
            </a:rPr>
            <a:t>Provider</a:t>
          </a:r>
          <a:endParaRPr lang="en-US" sz="2400" b="0" dirty="0">
            <a:solidFill>
              <a:schemeClr val="tx1"/>
            </a:solidFill>
          </a:endParaRPr>
        </a:p>
      </dgm:t>
    </dgm:pt>
    <dgm:pt modelId="{3AEC6517-4C50-4880-AED2-AA866AA84E48}" type="parTrans" cxnId="{B0DDF4B2-B665-4D37-9745-8DFE34FA360D}">
      <dgm:prSet/>
      <dgm:spPr/>
      <dgm:t>
        <a:bodyPr/>
        <a:lstStyle/>
        <a:p>
          <a:endParaRPr lang="en-US"/>
        </a:p>
      </dgm:t>
    </dgm:pt>
    <dgm:pt modelId="{A6ED3ED8-F236-4043-8B1B-122A197E4BB7}" type="sibTrans" cxnId="{B0DDF4B2-B665-4D37-9745-8DFE34FA360D}">
      <dgm:prSet/>
      <dgm:spPr/>
      <dgm:t>
        <a:bodyPr/>
        <a:lstStyle/>
        <a:p>
          <a:endParaRPr lang="en-US"/>
        </a:p>
      </dgm:t>
    </dgm:pt>
    <dgm:pt modelId="{D39354C8-8F56-4EA2-8B2B-2B835D6BCDAE}">
      <dgm:prSet phldrT="[Text]" custT="1"/>
      <dgm:spPr/>
      <dgm:t>
        <a:bodyPr/>
        <a:lstStyle/>
        <a:p>
          <a:r>
            <a:rPr lang="en-US" sz="2200" b="0" dirty="0" smtClean="0">
              <a:solidFill>
                <a:schemeClr val="tx1"/>
              </a:solidFill>
            </a:rPr>
            <a:t>Employer</a:t>
          </a:r>
          <a:endParaRPr lang="en-US" sz="2200" b="0" dirty="0">
            <a:solidFill>
              <a:schemeClr val="tx1"/>
            </a:solidFill>
          </a:endParaRPr>
        </a:p>
      </dgm:t>
    </dgm:pt>
    <dgm:pt modelId="{046EE86E-C9C1-46A7-954B-37E584E55922}" type="parTrans" cxnId="{F0507E49-C7D0-482F-9A0C-55FE566A02A5}">
      <dgm:prSet/>
      <dgm:spPr/>
      <dgm:t>
        <a:bodyPr/>
        <a:lstStyle/>
        <a:p>
          <a:endParaRPr lang="en-US"/>
        </a:p>
      </dgm:t>
    </dgm:pt>
    <dgm:pt modelId="{CDBC22EF-DC0E-4B0A-B800-6F6DA5B328AD}" type="sibTrans" cxnId="{F0507E49-C7D0-482F-9A0C-55FE566A02A5}">
      <dgm:prSet/>
      <dgm:spPr/>
      <dgm:t>
        <a:bodyPr/>
        <a:lstStyle/>
        <a:p>
          <a:endParaRPr lang="en-US"/>
        </a:p>
      </dgm:t>
    </dgm:pt>
    <dgm:pt modelId="{81C31949-D759-438F-9917-5D2BCF57E070}">
      <dgm:prSet custT="1"/>
      <dgm:spPr/>
      <dgm:t>
        <a:bodyPr/>
        <a:lstStyle/>
        <a:p>
          <a:r>
            <a:rPr lang="en-US" sz="2400" b="0" dirty="0" smtClean="0">
              <a:solidFill>
                <a:schemeClr val="tx1"/>
              </a:solidFill>
            </a:rPr>
            <a:t>Other</a:t>
          </a:r>
          <a:endParaRPr lang="en-US" sz="2400" b="0" dirty="0">
            <a:solidFill>
              <a:schemeClr val="tx1"/>
            </a:solidFill>
          </a:endParaRPr>
        </a:p>
      </dgm:t>
    </dgm:pt>
    <dgm:pt modelId="{E9DA499D-EC50-471B-B6F7-D6888E7F64B7}" type="parTrans" cxnId="{BDB567E4-3D33-427E-A50A-3D0D4FE3454F}">
      <dgm:prSet/>
      <dgm:spPr/>
      <dgm:t>
        <a:bodyPr/>
        <a:lstStyle/>
        <a:p>
          <a:endParaRPr lang="en-US"/>
        </a:p>
      </dgm:t>
    </dgm:pt>
    <dgm:pt modelId="{F7E8B064-CAB3-433A-A67C-215C2F16E6E2}" type="sibTrans" cxnId="{BDB567E4-3D33-427E-A50A-3D0D4FE3454F}">
      <dgm:prSet/>
      <dgm:spPr/>
      <dgm:t>
        <a:bodyPr/>
        <a:lstStyle/>
        <a:p>
          <a:endParaRPr lang="en-US"/>
        </a:p>
      </dgm:t>
    </dgm:pt>
    <dgm:pt modelId="{0011208E-CE6D-4889-863C-AE4A2A7EDC34}" type="pres">
      <dgm:prSet presAssocID="{C318EE56-A71B-46B2-A3A4-BD42205EDEAF}" presName="compositeShape" presStyleCnt="0">
        <dgm:presLayoutVars>
          <dgm:chMax val="7"/>
          <dgm:dir/>
          <dgm:resizeHandles val="exact"/>
        </dgm:presLayoutVars>
      </dgm:prSet>
      <dgm:spPr/>
    </dgm:pt>
    <dgm:pt modelId="{ACD55472-FDF1-4F67-9095-B6FB94DFBBC7}" type="pres">
      <dgm:prSet presAssocID="{C318EE56-A71B-46B2-A3A4-BD42205EDEAF}" presName="wedge1" presStyleLbl="node1" presStyleIdx="0" presStyleCnt="4" custScaleX="111607" custScaleY="101273"/>
      <dgm:spPr/>
      <dgm:t>
        <a:bodyPr/>
        <a:lstStyle/>
        <a:p>
          <a:endParaRPr lang="en-US"/>
        </a:p>
      </dgm:t>
    </dgm:pt>
    <dgm:pt modelId="{4B0D7AC2-FADE-4478-9DBD-E162F60353D6}" type="pres">
      <dgm:prSet presAssocID="{C318EE56-A71B-46B2-A3A4-BD42205EDEAF}" presName="dummy1a" presStyleCnt="0"/>
      <dgm:spPr/>
    </dgm:pt>
    <dgm:pt modelId="{B8A055ED-C834-447F-A3D7-DE223710FC0B}" type="pres">
      <dgm:prSet presAssocID="{C318EE56-A71B-46B2-A3A4-BD42205EDEAF}" presName="dummy1b" presStyleCnt="0"/>
      <dgm:spPr/>
    </dgm:pt>
    <dgm:pt modelId="{F8BE8FF3-72AB-4E79-9E59-D85952E8DF40}" type="pres">
      <dgm:prSet presAssocID="{C318EE56-A71B-46B2-A3A4-BD42205EDEAF}" presName="wedge1Tx" presStyleLbl="node1" presStyleIdx="0" presStyleCnt="4">
        <dgm:presLayoutVars>
          <dgm:chMax val="0"/>
          <dgm:chPref val="0"/>
          <dgm:bulletEnabled val="1"/>
        </dgm:presLayoutVars>
      </dgm:prSet>
      <dgm:spPr/>
      <dgm:t>
        <a:bodyPr/>
        <a:lstStyle/>
        <a:p>
          <a:endParaRPr lang="en-US"/>
        </a:p>
      </dgm:t>
    </dgm:pt>
    <dgm:pt modelId="{5D6CAA6B-4587-4700-8B34-39B016C1CD07}" type="pres">
      <dgm:prSet presAssocID="{C318EE56-A71B-46B2-A3A4-BD42205EDEAF}" presName="wedge2" presStyleLbl="node1" presStyleIdx="1" presStyleCnt="4" custScaleX="109821" custScaleY="105356" custLinFactNeighborX="-258" custLinFactNeighborY="486"/>
      <dgm:spPr/>
      <dgm:t>
        <a:bodyPr/>
        <a:lstStyle/>
        <a:p>
          <a:endParaRPr lang="en-US"/>
        </a:p>
      </dgm:t>
    </dgm:pt>
    <dgm:pt modelId="{BB8DB99F-A578-4955-B822-15D336166F27}" type="pres">
      <dgm:prSet presAssocID="{C318EE56-A71B-46B2-A3A4-BD42205EDEAF}" presName="dummy2a" presStyleCnt="0"/>
      <dgm:spPr/>
    </dgm:pt>
    <dgm:pt modelId="{90284F1C-2DB2-4CAF-B629-B1CA61299ED3}" type="pres">
      <dgm:prSet presAssocID="{C318EE56-A71B-46B2-A3A4-BD42205EDEAF}" presName="dummy2b" presStyleCnt="0"/>
      <dgm:spPr/>
    </dgm:pt>
    <dgm:pt modelId="{4E6F1C70-F066-4B56-A4DE-ADF258293995}" type="pres">
      <dgm:prSet presAssocID="{C318EE56-A71B-46B2-A3A4-BD42205EDEAF}" presName="wedge2Tx" presStyleLbl="node1" presStyleIdx="1" presStyleCnt="4">
        <dgm:presLayoutVars>
          <dgm:chMax val="0"/>
          <dgm:chPref val="0"/>
          <dgm:bulletEnabled val="1"/>
        </dgm:presLayoutVars>
      </dgm:prSet>
      <dgm:spPr/>
      <dgm:t>
        <a:bodyPr/>
        <a:lstStyle/>
        <a:p>
          <a:endParaRPr lang="en-US"/>
        </a:p>
      </dgm:t>
    </dgm:pt>
    <dgm:pt modelId="{1D79DD90-4544-4211-B34E-5AB1804EFB53}" type="pres">
      <dgm:prSet presAssocID="{C318EE56-A71B-46B2-A3A4-BD42205EDEAF}" presName="wedge3" presStyleLbl="node1" presStyleIdx="2" presStyleCnt="4"/>
      <dgm:spPr/>
      <dgm:t>
        <a:bodyPr/>
        <a:lstStyle/>
        <a:p>
          <a:endParaRPr lang="en-US"/>
        </a:p>
      </dgm:t>
    </dgm:pt>
    <dgm:pt modelId="{4B3A1CF3-0028-41BA-8F6C-BE02FA2006B6}" type="pres">
      <dgm:prSet presAssocID="{C318EE56-A71B-46B2-A3A4-BD42205EDEAF}" presName="dummy3a" presStyleCnt="0"/>
      <dgm:spPr/>
    </dgm:pt>
    <dgm:pt modelId="{CA23DC93-5FE6-4ACF-A623-5CBEDF8E5E25}" type="pres">
      <dgm:prSet presAssocID="{C318EE56-A71B-46B2-A3A4-BD42205EDEAF}" presName="dummy3b" presStyleCnt="0"/>
      <dgm:spPr/>
    </dgm:pt>
    <dgm:pt modelId="{248576EE-8181-4B85-8BF2-6C788BE6C3CF}" type="pres">
      <dgm:prSet presAssocID="{C318EE56-A71B-46B2-A3A4-BD42205EDEAF}" presName="wedge3Tx" presStyleLbl="node1" presStyleIdx="2" presStyleCnt="4">
        <dgm:presLayoutVars>
          <dgm:chMax val="0"/>
          <dgm:chPref val="0"/>
          <dgm:bulletEnabled val="1"/>
        </dgm:presLayoutVars>
      </dgm:prSet>
      <dgm:spPr/>
      <dgm:t>
        <a:bodyPr/>
        <a:lstStyle/>
        <a:p>
          <a:endParaRPr lang="en-US"/>
        </a:p>
      </dgm:t>
    </dgm:pt>
    <dgm:pt modelId="{41CE8C47-FCF9-4A1D-A619-B5A0ADF9D838}" type="pres">
      <dgm:prSet presAssocID="{C318EE56-A71B-46B2-A3A4-BD42205EDEAF}" presName="wedge4" presStyleLbl="node1" presStyleIdx="3" presStyleCnt="4" custScaleX="106280" custScaleY="100233"/>
      <dgm:spPr/>
      <dgm:t>
        <a:bodyPr/>
        <a:lstStyle/>
        <a:p>
          <a:endParaRPr lang="en-US"/>
        </a:p>
      </dgm:t>
    </dgm:pt>
    <dgm:pt modelId="{D411638A-F202-45BB-99A4-1CC3B0457F1E}" type="pres">
      <dgm:prSet presAssocID="{C318EE56-A71B-46B2-A3A4-BD42205EDEAF}" presName="dummy4a" presStyleCnt="0"/>
      <dgm:spPr/>
    </dgm:pt>
    <dgm:pt modelId="{61FE63A2-E2C5-4D34-9200-03557E0D0EE2}" type="pres">
      <dgm:prSet presAssocID="{C318EE56-A71B-46B2-A3A4-BD42205EDEAF}" presName="dummy4b" presStyleCnt="0"/>
      <dgm:spPr/>
    </dgm:pt>
    <dgm:pt modelId="{FB58ADA9-96A4-457A-9A03-60E3533B96B4}" type="pres">
      <dgm:prSet presAssocID="{C318EE56-A71B-46B2-A3A4-BD42205EDEAF}" presName="wedge4Tx" presStyleLbl="node1" presStyleIdx="3" presStyleCnt="4">
        <dgm:presLayoutVars>
          <dgm:chMax val="0"/>
          <dgm:chPref val="0"/>
          <dgm:bulletEnabled val="1"/>
        </dgm:presLayoutVars>
      </dgm:prSet>
      <dgm:spPr/>
      <dgm:t>
        <a:bodyPr/>
        <a:lstStyle/>
        <a:p>
          <a:endParaRPr lang="en-US"/>
        </a:p>
      </dgm:t>
    </dgm:pt>
    <dgm:pt modelId="{199D6CBC-E4B6-4C36-8406-4266A20CFFAB}" type="pres">
      <dgm:prSet presAssocID="{7F6DCC02-C417-48F9-84F8-E1A032AA6152}" presName="arrowWedge1" presStyleLbl="fgSibTrans2D1" presStyleIdx="0" presStyleCnt="4"/>
      <dgm:spPr/>
    </dgm:pt>
    <dgm:pt modelId="{C9FF6690-395C-4F0C-A607-4E620946FD13}" type="pres">
      <dgm:prSet presAssocID="{A6ED3ED8-F236-4043-8B1B-122A197E4BB7}" presName="arrowWedge2" presStyleLbl="fgSibTrans2D1" presStyleIdx="1" presStyleCnt="4"/>
      <dgm:spPr/>
    </dgm:pt>
    <dgm:pt modelId="{586A03A9-EBE9-4499-BC9F-BD11E06E33D9}" type="pres">
      <dgm:prSet presAssocID="{F7E8B064-CAB3-433A-A67C-215C2F16E6E2}" presName="arrowWedge3" presStyleLbl="fgSibTrans2D1" presStyleIdx="2" presStyleCnt="4"/>
      <dgm:spPr/>
    </dgm:pt>
    <dgm:pt modelId="{4281C9A9-5D4A-4B89-B9E4-3D9DF276615B}" type="pres">
      <dgm:prSet presAssocID="{CDBC22EF-DC0E-4B0A-B800-6F6DA5B328AD}" presName="arrowWedge4" presStyleLbl="fgSibTrans2D1" presStyleIdx="3" presStyleCnt="4"/>
      <dgm:spPr/>
    </dgm:pt>
  </dgm:ptLst>
  <dgm:cxnLst>
    <dgm:cxn modelId="{3AE5459F-AEB0-4A10-9EE8-4E31C459740B}" type="presOf" srcId="{81C31949-D759-438F-9917-5D2BCF57E070}" destId="{248576EE-8181-4B85-8BF2-6C788BE6C3CF}" srcOrd="1" destOrd="0" presId="urn:microsoft.com/office/officeart/2005/8/layout/cycle8"/>
    <dgm:cxn modelId="{3B123377-DD6C-4889-A98D-0B46D35DA6D3}" type="presOf" srcId="{C318EE56-A71B-46B2-A3A4-BD42205EDEAF}" destId="{0011208E-CE6D-4889-863C-AE4A2A7EDC34}" srcOrd="0" destOrd="0" presId="urn:microsoft.com/office/officeart/2005/8/layout/cycle8"/>
    <dgm:cxn modelId="{BDB567E4-3D33-427E-A50A-3D0D4FE3454F}" srcId="{C318EE56-A71B-46B2-A3A4-BD42205EDEAF}" destId="{81C31949-D759-438F-9917-5D2BCF57E070}" srcOrd="2" destOrd="0" parTransId="{E9DA499D-EC50-471B-B6F7-D6888E7F64B7}" sibTransId="{F7E8B064-CAB3-433A-A67C-215C2F16E6E2}"/>
    <dgm:cxn modelId="{AD917BF9-DA5A-488B-9BAD-438E600ACB27}" type="presOf" srcId="{81C31949-D759-438F-9917-5D2BCF57E070}" destId="{1D79DD90-4544-4211-B34E-5AB1804EFB53}" srcOrd="0" destOrd="0" presId="urn:microsoft.com/office/officeart/2005/8/layout/cycle8"/>
    <dgm:cxn modelId="{BFA8D8BE-529D-4C0C-BBA2-30D663F16DB3}" type="presOf" srcId="{9ADAF283-03CE-432B-87BB-B5B9E0F19E6E}" destId="{4E6F1C70-F066-4B56-A4DE-ADF258293995}" srcOrd="1" destOrd="0" presId="urn:microsoft.com/office/officeart/2005/8/layout/cycle8"/>
    <dgm:cxn modelId="{10E32024-ABD4-4826-AF5C-A443B26E6A1D}" srcId="{C318EE56-A71B-46B2-A3A4-BD42205EDEAF}" destId="{923B0B1E-F34B-4B24-AA98-CC72736F3A9F}" srcOrd="0" destOrd="0" parTransId="{4BF87CA1-EEB0-47E6-A538-5436205F73BF}" sibTransId="{7F6DCC02-C417-48F9-84F8-E1A032AA6152}"/>
    <dgm:cxn modelId="{9FCFE7F0-E42B-41A5-A234-8B4E7101EBB4}" type="presOf" srcId="{9ADAF283-03CE-432B-87BB-B5B9E0F19E6E}" destId="{5D6CAA6B-4587-4700-8B34-39B016C1CD07}" srcOrd="0" destOrd="0" presId="urn:microsoft.com/office/officeart/2005/8/layout/cycle8"/>
    <dgm:cxn modelId="{B0DDF4B2-B665-4D37-9745-8DFE34FA360D}" srcId="{C318EE56-A71B-46B2-A3A4-BD42205EDEAF}" destId="{9ADAF283-03CE-432B-87BB-B5B9E0F19E6E}" srcOrd="1" destOrd="0" parTransId="{3AEC6517-4C50-4880-AED2-AA866AA84E48}" sibTransId="{A6ED3ED8-F236-4043-8B1B-122A197E4BB7}"/>
    <dgm:cxn modelId="{09625F1A-E7E6-41D6-860E-4B810F6386EF}" type="presOf" srcId="{D39354C8-8F56-4EA2-8B2B-2B835D6BCDAE}" destId="{FB58ADA9-96A4-457A-9A03-60E3533B96B4}" srcOrd="1" destOrd="0" presId="urn:microsoft.com/office/officeart/2005/8/layout/cycle8"/>
    <dgm:cxn modelId="{F0507E49-C7D0-482F-9A0C-55FE566A02A5}" srcId="{C318EE56-A71B-46B2-A3A4-BD42205EDEAF}" destId="{D39354C8-8F56-4EA2-8B2B-2B835D6BCDAE}" srcOrd="3" destOrd="0" parTransId="{046EE86E-C9C1-46A7-954B-37E584E55922}" sibTransId="{CDBC22EF-DC0E-4B0A-B800-6F6DA5B328AD}"/>
    <dgm:cxn modelId="{4D599776-48BA-4BC3-B85C-B39442C6D825}" type="presOf" srcId="{D39354C8-8F56-4EA2-8B2B-2B835D6BCDAE}" destId="{41CE8C47-FCF9-4A1D-A619-B5A0ADF9D838}" srcOrd="0" destOrd="0" presId="urn:microsoft.com/office/officeart/2005/8/layout/cycle8"/>
    <dgm:cxn modelId="{E65E38F0-A4A1-416B-906D-E1508294E9E0}" type="presOf" srcId="{923B0B1E-F34B-4B24-AA98-CC72736F3A9F}" destId="{ACD55472-FDF1-4F67-9095-B6FB94DFBBC7}" srcOrd="0" destOrd="0" presId="urn:microsoft.com/office/officeart/2005/8/layout/cycle8"/>
    <dgm:cxn modelId="{B2ED2C84-B014-4206-8CBC-2AA6F6E7BFB2}" type="presOf" srcId="{923B0B1E-F34B-4B24-AA98-CC72736F3A9F}" destId="{F8BE8FF3-72AB-4E79-9E59-D85952E8DF40}" srcOrd="1" destOrd="0" presId="urn:microsoft.com/office/officeart/2005/8/layout/cycle8"/>
    <dgm:cxn modelId="{CB7A8CED-26C6-4E88-B2AB-F0219CD96E9C}" type="presParOf" srcId="{0011208E-CE6D-4889-863C-AE4A2A7EDC34}" destId="{ACD55472-FDF1-4F67-9095-B6FB94DFBBC7}" srcOrd="0" destOrd="0" presId="urn:microsoft.com/office/officeart/2005/8/layout/cycle8"/>
    <dgm:cxn modelId="{63D0F000-3A30-40F9-B49B-2AD0DC36E29F}" type="presParOf" srcId="{0011208E-CE6D-4889-863C-AE4A2A7EDC34}" destId="{4B0D7AC2-FADE-4478-9DBD-E162F60353D6}" srcOrd="1" destOrd="0" presId="urn:microsoft.com/office/officeart/2005/8/layout/cycle8"/>
    <dgm:cxn modelId="{C44C1DF3-4100-44E8-B107-FAEFBC7C4D81}" type="presParOf" srcId="{0011208E-CE6D-4889-863C-AE4A2A7EDC34}" destId="{B8A055ED-C834-447F-A3D7-DE223710FC0B}" srcOrd="2" destOrd="0" presId="urn:microsoft.com/office/officeart/2005/8/layout/cycle8"/>
    <dgm:cxn modelId="{4F411472-A72E-481F-BC1C-9B928255D866}" type="presParOf" srcId="{0011208E-CE6D-4889-863C-AE4A2A7EDC34}" destId="{F8BE8FF3-72AB-4E79-9E59-D85952E8DF40}" srcOrd="3" destOrd="0" presId="urn:microsoft.com/office/officeart/2005/8/layout/cycle8"/>
    <dgm:cxn modelId="{D160485F-B77A-4D8B-89FE-89FE09DA361F}" type="presParOf" srcId="{0011208E-CE6D-4889-863C-AE4A2A7EDC34}" destId="{5D6CAA6B-4587-4700-8B34-39B016C1CD07}" srcOrd="4" destOrd="0" presId="urn:microsoft.com/office/officeart/2005/8/layout/cycle8"/>
    <dgm:cxn modelId="{01B36DC1-B02E-4A2C-9170-0723A3F3DB68}" type="presParOf" srcId="{0011208E-CE6D-4889-863C-AE4A2A7EDC34}" destId="{BB8DB99F-A578-4955-B822-15D336166F27}" srcOrd="5" destOrd="0" presId="urn:microsoft.com/office/officeart/2005/8/layout/cycle8"/>
    <dgm:cxn modelId="{7CA417CC-9525-4E89-BE32-3526E8C278FD}" type="presParOf" srcId="{0011208E-CE6D-4889-863C-AE4A2A7EDC34}" destId="{90284F1C-2DB2-4CAF-B629-B1CA61299ED3}" srcOrd="6" destOrd="0" presId="urn:microsoft.com/office/officeart/2005/8/layout/cycle8"/>
    <dgm:cxn modelId="{3D75D310-F239-4D3D-A279-8C7F0942FEC4}" type="presParOf" srcId="{0011208E-CE6D-4889-863C-AE4A2A7EDC34}" destId="{4E6F1C70-F066-4B56-A4DE-ADF258293995}" srcOrd="7" destOrd="0" presId="urn:microsoft.com/office/officeart/2005/8/layout/cycle8"/>
    <dgm:cxn modelId="{C8CEB12C-0238-44E8-864C-E6C27D0FDD83}" type="presParOf" srcId="{0011208E-CE6D-4889-863C-AE4A2A7EDC34}" destId="{1D79DD90-4544-4211-B34E-5AB1804EFB53}" srcOrd="8" destOrd="0" presId="urn:microsoft.com/office/officeart/2005/8/layout/cycle8"/>
    <dgm:cxn modelId="{54BDA381-E91B-4C92-9408-61EB40232B81}" type="presParOf" srcId="{0011208E-CE6D-4889-863C-AE4A2A7EDC34}" destId="{4B3A1CF3-0028-41BA-8F6C-BE02FA2006B6}" srcOrd="9" destOrd="0" presId="urn:microsoft.com/office/officeart/2005/8/layout/cycle8"/>
    <dgm:cxn modelId="{B235D1C4-1C46-42D7-85C5-B445CE17FBFA}" type="presParOf" srcId="{0011208E-CE6D-4889-863C-AE4A2A7EDC34}" destId="{CA23DC93-5FE6-4ACF-A623-5CBEDF8E5E25}" srcOrd="10" destOrd="0" presId="urn:microsoft.com/office/officeart/2005/8/layout/cycle8"/>
    <dgm:cxn modelId="{06EA6783-7D62-4D9A-9AC1-A4CC2AE84F05}" type="presParOf" srcId="{0011208E-CE6D-4889-863C-AE4A2A7EDC34}" destId="{248576EE-8181-4B85-8BF2-6C788BE6C3CF}" srcOrd="11" destOrd="0" presId="urn:microsoft.com/office/officeart/2005/8/layout/cycle8"/>
    <dgm:cxn modelId="{60596137-15B9-42AD-AF59-7E1DDEFF0F92}" type="presParOf" srcId="{0011208E-CE6D-4889-863C-AE4A2A7EDC34}" destId="{41CE8C47-FCF9-4A1D-A619-B5A0ADF9D838}" srcOrd="12" destOrd="0" presId="urn:microsoft.com/office/officeart/2005/8/layout/cycle8"/>
    <dgm:cxn modelId="{759589F9-5AFB-48A8-8923-F0C3D3FCD7CE}" type="presParOf" srcId="{0011208E-CE6D-4889-863C-AE4A2A7EDC34}" destId="{D411638A-F202-45BB-99A4-1CC3B0457F1E}" srcOrd="13" destOrd="0" presId="urn:microsoft.com/office/officeart/2005/8/layout/cycle8"/>
    <dgm:cxn modelId="{3B56CF15-A6DE-4E5D-A584-39B8785DEBB6}" type="presParOf" srcId="{0011208E-CE6D-4889-863C-AE4A2A7EDC34}" destId="{61FE63A2-E2C5-4D34-9200-03557E0D0EE2}" srcOrd="14" destOrd="0" presId="urn:microsoft.com/office/officeart/2005/8/layout/cycle8"/>
    <dgm:cxn modelId="{075BADB3-DC13-4C06-85FA-FC6854DC9F3E}" type="presParOf" srcId="{0011208E-CE6D-4889-863C-AE4A2A7EDC34}" destId="{FB58ADA9-96A4-457A-9A03-60E3533B96B4}" srcOrd="15" destOrd="0" presId="urn:microsoft.com/office/officeart/2005/8/layout/cycle8"/>
    <dgm:cxn modelId="{079A111B-463A-430A-87ED-937280F91A13}" type="presParOf" srcId="{0011208E-CE6D-4889-863C-AE4A2A7EDC34}" destId="{199D6CBC-E4B6-4C36-8406-4266A20CFFAB}" srcOrd="16" destOrd="0" presId="urn:microsoft.com/office/officeart/2005/8/layout/cycle8"/>
    <dgm:cxn modelId="{11DBB18B-DF56-44FD-B3F4-964D756B2B45}" type="presParOf" srcId="{0011208E-CE6D-4889-863C-AE4A2A7EDC34}" destId="{C9FF6690-395C-4F0C-A607-4E620946FD13}" srcOrd="17" destOrd="0" presId="urn:microsoft.com/office/officeart/2005/8/layout/cycle8"/>
    <dgm:cxn modelId="{3636B420-3756-45D6-AA70-862BE17B9EE5}" type="presParOf" srcId="{0011208E-CE6D-4889-863C-AE4A2A7EDC34}" destId="{586A03A9-EBE9-4499-BC9F-BD11E06E33D9}" srcOrd="18" destOrd="0" presId="urn:microsoft.com/office/officeart/2005/8/layout/cycle8"/>
    <dgm:cxn modelId="{CE16F650-A60C-466C-A214-9BE0C99F576E}" type="presParOf" srcId="{0011208E-CE6D-4889-863C-AE4A2A7EDC34}" destId="{4281C9A9-5D4A-4B89-B9E4-3D9DF276615B}" srcOrd="19" destOrd="0" presId="urn:microsoft.com/office/officeart/2005/8/layout/cycle8"/>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E5D73CE-1D24-49BF-9797-9066799A00D6}" type="doc">
      <dgm:prSet loTypeId="urn:microsoft.com/office/officeart/2005/8/layout/chevron2" loCatId="list" qsTypeId="urn:microsoft.com/office/officeart/2005/8/quickstyle/simple1" qsCatId="simple" csTypeId="urn:microsoft.com/office/officeart/2005/8/colors/colorful2" csCatId="colorful" phldr="1"/>
      <dgm:spPr/>
      <dgm:t>
        <a:bodyPr/>
        <a:lstStyle/>
        <a:p>
          <a:endParaRPr lang="en-NZ"/>
        </a:p>
      </dgm:t>
    </dgm:pt>
    <dgm:pt modelId="{7F64EFB4-5BF5-41B0-8C84-6ADAB459A4B9}">
      <dgm:prSet phldrT="[Text]"/>
      <dgm:spPr/>
      <dgm:t>
        <a:bodyPr/>
        <a:lstStyle/>
        <a:p>
          <a:r>
            <a:rPr lang="en-US" dirty="0" smtClean="0"/>
            <a:t>Aware</a:t>
          </a:r>
          <a:endParaRPr lang="en-NZ" dirty="0"/>
        </a:p>
      </dgm:t>
    </dgm:pt>
    <dgm:pt modelId="{E3C288B6-2019-43C7-ABEC-2678A1E018B6}" type="parTrans" cxnId="{CB06D945-7A37-4F37-9AA8-993B2404533A}">
      <dgm:prSet/>
      <dgm:spPr/>
      <dgm:t>
        <a:bodyPr/>
        <a:lstStyle/>
        <a:p>
          <a:endParaRPr lang="en-NZ"/>
        </a:p>
      </dgm:t>
    </dgm:pt>
    <dgm:pt modelId="{1D92246A-F81C-4265-9EB3-E30B2DBC702D}" type="sibTrans" cxnId="{CB06D945-7A37-4F37-9AA8-993B2404533A}">
      <dgm:prSet/>
      <dgm:spPr/>
      <dgm:t>
        <a:bodyPr/>
        <a:lstStyle/>
        <a:p>
          <a:endParaRPr lang="en-NZ"/>
        </a:p>
      </dgm:t>
    </dgm:pt>
    <dgm:pt modelId="{F85F090C-BEBA-4FD3-8D66-36771CB14ADC}">
      <dgm:prSet phldrT="[Text]"/>
      <dgm:spPr/>
      <dgm:t>
        <a:bodyPr/>
        <a:lstStyle/>
        <a:p>
          <a:r>
            <a:rPr lang="en-US" dirty="0" smtClean="0"/>
            <a:t>Be Aware! Mental Health is Everywhere!</a:t>
          </a:r>
          <a:endParaRPr lang="en-NZ" dirty="0"/>
        </a:p>
      </dgm:t>
    </dgm:pt>
    <dgm:pt modelId="{43CC6586-727C-42A0-9067-D23A0C0CE667}" type="parTrans" cxnId="{FCDF50F0-2D82-40B1-8A0B-EC1C4F097E62}">
      <dgm:prSet/>
      <dgm:spPr/>
      <dgm:t>
        <a:bodyPr/>
        <a:lstStyle/>
        <a:p>
          <a:endParaRPr lang="en-NZ"/>
        </a:p>
      </dgm:t>
    </dgm:pt>
    <dgm:pt modelId="{BF9573F0-77D8-4F42-866D-D6C857D2DA63}" type="sibTrans" cxnId="{FCDF50F0-2D82-40B1-8A0B-EC1C4F097E62}">
      <dgm:prSet/>
      <dgm:spPr/>
      <dgm:t>
        <a:bodyPr/>
        <a:lstStyle/>
        <a:p>
          <a:endParaRPr lang="en-NZ"/>
        </a:p>
      </dgm:t>
    </dgm:pt>
    <dgm:pt modelId="{0B3E27DE-66BA-4A4C-946F-3BA31DB9BA9D}">
      <dgm:prSet phldrT="[Text]"/>
      <dgm:spPr/>
      <dgm:t>
        <a:bodyPr/>
        <a:lstStyle/>
        <a:p>
          <a:r>
            <a:rPr lang="en-US" dirty="0" smtClean="0"/>
            <a:t>Don’t be afraid to ask</a:t>
          </a:r>
          <a:endParaRPr lang="en-NZ" dirty="0"/>
        </a:p>
      </dgm:t>
    </dgm:pt>
    <dgm:pt modelId="{3BE78F70-9242-426A-B5A2-1F665DE685F1}" type="parTrans" cxnId="{02C8FD44-26C7-4F45-BDD2-02D51DE13E36}">
      <dgm:prSet/>
      <dgm:spPr/>
      <dgm:t>
        <a:bodyPr/>
        <a:lstStyle/>
        <a:p>
          <a:endParaRPr lang="en-NZ"/>
        </a:p>
      </dgm:t>
    </dgm:pt>
    <dgm:pt modelId="{FF3E8506-FA36-41AA-A975-96F573F07A66}" type="sibTrans" cxnId="{02C8FD44-26C7-4F45-BDD2-02D51DE13E36}">
      <dgm:prSet/>
      <dgm:spPr/>
      <dgm:t>
        <a:bodyPr/>
        <a:lstStyle/>
        <a:p>
          <a:endParaRPr lang="en-NZ"/>
        </a:p>
      </dgm:t>
    </dgm:pt>
    <dgm:pt modelId="{EF3F470E-3786-4FB8-927F-EAE193CE54C6}">
      <dgm:prSet phldrT="[Text]"/>
      <dgm:spPr/>
      <dgm:t>
        <a:bodyPr/>
        <a:lstStyle/>
        <a:p>
          <a:r>
            <a:rPr lang="en-US" dirty="0" smtClean="0"/>
            <a:t>Identify</a:t>
          </a:r>
          <a:endParaRPr lang="en-NZ" dirty="0"/>
        </a:p>
      </dgm:t>
    </dgm:pt>
    <dgm:pt modelId="{864A850C-A178-465A-BEF2-B2424D81A30A}" type="parTrans" cxnId="{4AC92E94-65B9-4883-BFEB-6495CEDD5F94}">
      <dgm:prSet/>
      <dgm:spPr/>
      <dgm:t>
        <a:bodyPr/>
        <a:lstStyle/>
        <a:p>
          <a:endParaRPr lang="en-NZ"/>
        </a:p>
      </dgm:t>
    </dgm:pt>
    <dgm:pt modelId="{18A2143F-DC59-4040-82EC-BDBEF996CE4D}" type="sibTrans" cxnId="{4AC92E94-65B9-4883-BFEB-6495CEDD5F94}">
      <dgm:prSet/>
      <dgm:spPr/>
      <dgm:t>
        <a:bodyPr/>
        <a:lstStyle/>
        <a:p>
          <a:endParaRPr lang="en-NZ"/>
        </a:p>
      </dgm:t>
    </dgm:pt>
    <dgm:pt modelId="{0D8EBC9E-A0BA-4966-B6B0-52D0F4510E02}">
      <dgm:prSet phldrT="[Text]"/>
      <dgm:spPr/>
      <dgm:t>
        <a:bodyPr/>
        <a:lstStyle/>
        <a:p>
          <a:r>
            <a:rPr lang="en-US" dirty="0" smtClean="0"/>
            <a:t>Choose a screening tool</a:t>
          </a:r>
          <a:endParaRPr lang="en-NZ" dirty="0"/>
        </a:p>
      </dgm:t>
    </dgm:pt>
    <dgm:pt modelId="{4C0AC785-D0B6-4371-8BAC-8E957ACAFCD5}" type="parTrans" cxnId="{0E739FA2-2135-4C44-82D1-36D42BC42F24}">
      <dgm:prSet/>
      <dgm:spPr/>
      <dgm:t>
        <a:bodyPr/>
        <a:lstStyle/>
        <a:p>
          <a:endParaRPr lang="en-NZ"/>
        </a:p>
      </dgm:t>
    </dgm:pt>
    <dgm:pt modelId="{9B7F627E-2443-46AD-88F1-9063A7101EBE}" type="sibTrans" cxnId="{0E739FA2-2135-4C44-82D1-36D42BC42F24}">
      <dgm:prSet/>
      <dgm:spPr/>
      <dgm:t>
        <a:bodyPr/>
        <a:lstStyle/>
        <a:p>
          <a:endParaRPr lang="en-NZ"/>
        </a:p>
      </dgm:t>
    </dgm:pt>
    <dgm:pt modelId="{3D9D59D1-68F0-40BF-82DC-5B31157327E3}">
      <dgm:prSet phldrT="[Text]"/>
      <dgm:spPr/>
      <dgm:t>
        <a:bodyPr/>
        <a:lstStyle/>
        <a:p>
          <a:r>
            <a:rPr lang="en-US" dirty="0" smtClean="0"/>
            <a:t>Use it! </a:t>
          </a:r>
          <a:endParaRPr lang="en-NZ" dirty="0"/>
        </a:p>
      </dgm:t>
    </dgm:pt>
    <dgm:pt modelId="{7437E625-03FB-4BF1-B228-5E179D1F49FB}" type="parTrans" cxnId="{7A31CF35-BC52-4B64-ABC2-C3263A39D42B}">
      <dgm:prSet/>
      <dgm:spPr/>
      <dgm:t>
        <a:bodyPr/>
        <a:lstStyle/>
        <a:p>
          <a:endParaRPr lang="en-NZ"/>
        </a:p>
      </dgm:t>
    </dgm:pt>
    <dgm:pt modelId="{F6AF572B-95CD-46FF-AD28-CF9F0D1BB223}" type="sibTrans" cxnId="{7A31CF35-BC52-4B64-ABC2-C3263A39D42B}">
      <dgm:prSet/>
      <dgm:spPr/>
      <dgm:t>
        <a:bodyPr/>
        <a:lstStyle/>
        <a:p>
          <a:endParaRPr lang="en-NZ"/>
        </a:p>
      </dgm:t>
    </dgm:pt>
    <dgm:pt modelId="{1DA452C1-7340-470E-87F6-211E2B954395}">
      <dgm:prSet phldrT="[Text]"/>
      <dgm:spPr/>
      <dgm:t>
        <a:bodyPr/>
        <a:lstStyle/>
        <a:p>
          <a:r>
            <a:rPr lang="en-US" dirty="0" smtClean="0"/>
            <a:t>Appraise</a:t>
          </a:r>
          <a:endParaRPr lang="en-NZ" dirty="0"/>
        </a:p>
      </dgm:t>
    </dgm:pt>
    <dgm:pt modelId="{EB314A8A-2B51-4370-BD68-F30A72CED6DF}" type="parTrans" cxnId="{360C90C6-539E-43AF-9962-46DF2ED78083}">
      <dgm:prSet/>
      <dgm:spPr/>
      <dgm:t>
        <a:bodyPr/>
        <a:lstStyle/>
        <a:p>
          <a:endParaRPr lang="en-NZ"/>
        </a:p>
      </dgm:t>
    </dgm:pt>
    <dgm:pt modelId="{820064EA-C888-438B-AD20-B36068C5FC52}" type="sibTrans" cxnId="{360C90C6-539E-43AF-9962-46DF2ED78083}">
      <dgm:prSet/>
      <dgm:spPr/>
      <dgm:t>
        <a:bodyPr/>
        <a:lstStyle/>
        <a:p>
          <a:endParaRPr lang="en-NZ"/>
        </a:p>
      </dgm:t>
    </dgm:pt>
    <dgm:pt modelId="{F9687870-CE32-477A-A4DC-7AA42B11B542}">
      <dgm:prSet phldrT="[Text]"/>
      <dgm:spPr/>
      <dgm:t>
        <a:bodyPr/>
        <a:lstStyle/>
        <a:p>
          <a:r>
            <a:rPr lang="en-US" dirty="0" smtClean="0"/>
            <a:t>Keep track of who you screen and why</a:t>
          </a:r>
          <a:endParaRPr lang="en-NZ" dirty="0"/>
        </a:p>
      </dgm:t>
    </dgm:pt>
    <dgm:pt modelId="{87492B7F-0351-44E1-B383-0D8D0D53492D}" type="parTrans" cxnId="{2FF10CFA-7FAD-4D50-824F-34F7650E061F}">
      <dgm:prSet/>
      <dgm:spPr/>
      <dgm:t>
        <a:bodyPr/>
        <a:lstStyle/>
        <a:p>
          <a:endParaRPr lang="en-NZ"/>
        </a:p>
      </dgm:t>
    </dgm:pt>
    <dgm:pt modelId="{EC834DF1-C97D-4F31-9CF7-5C7705FC4E3E}" type="sibTrans" cxnId="{2FF10CFA-7FAD-4D50-824F-34F7650E061F}">
      <dgm:prSet/>
      <dgm:spPr/>
      <dgm:t>
        <a:bodyPr/>
        <a:lstStyle/>
        <a:p>
          <a:endParaRPr lang="en-NZ"/>
        </a:p>
      </dgm:t>
    </dgm:pt>
    <dgm:pt modelId="{AE3E0B34-AFDD-4143-8BCA-E72FDFBEF599}">
      <dgm:prSet phldrT="[Text]"/>
      <dgm:spPr/>
      <dgm:t>
        <a:bodyPr/>
        <a:lstStyle/>
        <a:p>
          <a:r>
            <a:rPr lang="en-US" dirty="0" smtClean="0"/>
            <a:t>Follow up patients where possible</a:t>
          </a:r>
          <a:endParaRPr lang="en-NZ" dirty="0"/>
        </a:p>
      </dgm:t>
    </dgm:pt>
    <dgm:pt modelId="{102D9F1B-71A5-4F0B-9F5D-559B38859C1F}" type="parTrans" cxnId="{BD100BE4-9807-4C30-9AA9-99E1491CE0DD}">
      <dgm:prSet/>
      <dgm:spPr/>
      <dgm:t>
        <a:bodyPr/>
        <a:lstStyle/>
        <a:p>
          <a:endParaRPr lang="en-NZ"/>
        </a:p>
      </dgm:t>
    </dgm:pt>
    <dgm:pt modelId="{7BCEADF9-E00C-40E0-9DD3-7EC8791DE87C}" type="sibTrans" cxnId="{BD100BE4-9807-4C30-9AA9-99E1491CE0DD}">
      <dgm:prSet/>
      <dgm:spPr/>
      <dgm:t>
        <a:bodyPr/>
        <a:lstStyle/>
        <a:p>
          <a:endParaRPr lang="en-NZ"/>
        </a:p>
      </dgm:t>
    </dgm:pt>
    <dgm:pt modelId="{A16296A6-F821-4EF7-8A27-59C8C4523E7D}">
      <dgm:prSet phldrT="[Text]"/>
      <dgm:spPr/>
      <dgm:t>
        <a:bodyPr/>
        <a:lstStyle/>
        <a:p>
          <a:r>
            <a:rPr lang="en-US" dirty="0" smtClean="0"/>
            <a:t>Explore others as a second opinion</a:t>
          </a:r>
          <a:endParaRPr lang="en-NZ" dirty="0"/>
        </a:p>
      </dgm:t>
    </dgm:pt>
    <dgm:pt modelId="{24EBE16B-A28C-4221-A475-BE8A3821C65F}" type="parTrans" cxnId="{A3F59782-2A4F-4D80-BAAE-A8AC8DCE857D}">
      <dgm:prSet/>
      <dgm:spPr/>
      <dgm:t>
        <a:bodyPr/>
        <a:lstStyle/>
        <a:p>
          <a:endParaRPr lang="en-NZ"/>
        </a:p>
      </dgm:t>
    </dgm:pt>
    <dgm:pt modelId="{8C6980CA-71FA-4228-94D2-5BA184DA0E77}" type="sibTrans" cxnId="{A3F59782-2A4F-4D80-BAAE-A8AC8DCE857D}">
      <dgm:prSet/>
      <dgm:spPr/>
      <dgm:t>
        <a:bodyPr/>
        <a:lstStyle/>
        <a:p>
          <a:endParaRPr lang="en-NZ"/>
        </a:p>
      </dgm:t>
    </dgm:pt>
    <dgm:pt modelId="{AFFB5F9D-211C-44D4-B014-30109B0344F1}" type="pres">
      <dgm:prSet presAssocID="{DE5D73CE-1D24-49BF-9797-9066799A00D6}" presName="linearFlow" presStyleCnt="0">
        <dgm:presLayoutVars>
          <dgm:dir/>
          <dgm:animLvl val="lvl"/>
          <dgm:resizeHandles val="exact"/>
        </dgm:presLayoutVars>
      </dgm:prSet>
      <dgm:spPr/>
      <dgm:t>
        <a:bodyPr/>
        <a:lstStyle/>
        <a:p>
          <a:endParaRPr lang="en-NZ"/>
        </a:p>
      </dgm:t>
    </dgm:pt>
    <dgm:pt modelId="{E1F3A487-FE4E-4F50-9048-61BEFB298E03}" type="pres">
      <dgm:prSet presAssocID="{7F64EFB4-5BF5-41B0-8C84-6ADAB459A4B9}" presName="composite" presStyleCnt="0"/>
      <dgm:spPr/>
      <dgm:t>
        <a:bodyPr/>
        <a:lstStyle/>
        <a:p>
          <a:endParaRPr lang="en-NZ"/>
        </a:p>
      </dgm:t>
    </dgm:pt>
    <dgm:pt modelId="{575F10F8-04B8-4094-8A3B-A72E4A324326}" type="pres">
      <dgm:prSet presAssocID="{7F64EFB4-5BF5-41B0-8C84-6ADAB459A4B9}" presName="parentText" presStyleLbl="alignNode1" presStyleIdx="0" presStyleCnt="3">
        <dgm:presLayoutVars>
          <dgm:chMax val="1"/>
          <dgm:bulletEnabled val="1"/>
        </dgm:presLayoutVars>
      </dgm:prSet>
      <dgm:spPr/>
      <dgm:t>
        <a:bodyPr/>
        <a:lstStyle/>
        <a:p>
          <a:endParaRPr lang="en-NZ"/>
        </a:p>
      </dgm:t>
    </dgm:pt>
    <dgm:pt modelId="{C3468D81-2572-4BE2-B1DD-4018C7CAB05E}" type="pres">
      <dgm:prSet presAssocID="{7F64EFB4-5BF5-41B0-8C84-6ADAB459A4B9}" presName="descendantText" presStyleLbl="alignAcc1" presStyleIdx="0" presStyleCnt="3">
        <dgm:presLayoutVars>
          <dgm:bulletEnabled val="1"/>
        </dgm:presLayoutVars>
      </dgm:prSet>
      <dgm:spPr/>
      <dgm:t>
        <a:bodyPr/>
        <a:lstStyle/>
        <a:p>
          <a:endParaRPr lang="en-NZ"/>
        </a:p>
      </dgm:t>
    </dgm:pt>
    <dgm:pt modelId="{70B2141C-8F3D-4C44-BABC-25D2B95252DD}" type="pres">
      <dgm:prSet presAssocID="{1D92246A-F81C-4265-9EB3-E30B2DBC702D}" presName="sp" presStyleCnt="0"/>
      <dgm:spPr/>
      <dgm:t>
        <a:bodyPr/>
        <a:lstStyle/>
        <a:p>
          <a:endParaRPr lang="en-NZ"/>
        </a:p>
      </dgm:t>
    </dgm:pt>
    <dgm:pt modelId="{221F9E95-C1D3-4C90-A530-E4381000956E}" type="pres">
      <dgm:prSet presAssocID="{EF3F470E-3786-4FB8-927F-EAE193CE54C6}" presName="composite" presStyleCnt="0"/>
      <dgm:spPr/>
      <dgm:t>
        <a:bodyPr/>
        <a:lstStyle/>
        <a:p>
          <a:endParaRPr lang="en-NZ"/>
        </a:p>
      </dgm:t>
    </dgm:pt>
    <dgm:pt modelId="{89613DDB-56D8-498B-B5F2-F02A49881AC1}" type="pres">
      <dgm:prSet presAssocID="{EF3F470E-3786-4FB8-927F-EAE193CE54C6}" presName="parentText" presStyleLbl="alignNode1" presStyleIdx="1" presStyleCnt="3">
        <dgm:presLayoutVars>
          <dgm:chMax val="1"/>
          <dgm:bulletEnabled val="1"/>
        </dgm:presLayoutVars>
      </dgm:prSet>
      <dgm:spPr/>
      <dgm:t>
        <a:bodyPr/>
        <a:lstStyle/>
        <a:p>
          <a:endParaRPr lang="en-NZ"/>
        </a:p>
      </dgm:t>
    </dgm:pt>
    <dgm:pt modelId="{6AE4B32D-98DE-411C-9B9E-60264FA416EC}" type="pres">
      <dgm:prSet presAssocID="{EF3F470E-3786-4FB8-927F-EAE193CE54C6}" presName="descendantText" presStyleLbl="alignAcc1" presStyleIdx="1" presStyleCnt="3">
        <dgm:presLayoutVars>
          <dgm:bulletEnabled val="1"/>
        </dgm:presLayoutVars>
      </dgm:prSet>
      <dgm:spPr/>
      <dgm:t>
        <a:bodyPr/>
        <a:lstStyle/>
        <a:p>
          <a:endParaRPr lang="en-NZ"/>
        </a:p>
      </dgm:t>
    </dgm:pt>
    <dgm:pt modelId="{1658AA39-55A3-456A-93DE-8C725A9E9458}" type="pres">
      <dgm:prSet presAssocID="{18A2143F-DC59-4040-82EC-BDBEF996CE4D}" presName="sp" presStyleCnt="0"/>
      <dgm:spPr/>
      <dgm:t>
        <a:bodyPr/>
        <a:lstStyle/>
        <a:p>
          <a:endParaRPr lang="en-NZ"/>
        </a:p>
      </dgm:t>
    </dgm:pt>
    <dgm:pt modelId="{A4D532FB-41CC-4FEF-817E-E242FE48A61A}" type="pres">
      <dgm:prSet presAssocID="{1DA452C1-7340-470E-87F6-211E2B954395}" presName="composite" presStyleCnt="0"/>
      <dgm:spPr/>
      <dgm:t>
        <a:bodyPr/>
        <a:lstStyle/>
        <a:p>
          <a:endParaRPr lang="en-NZ"/>
        </a:p>
      </dgm:t>
    </dgm:pt>
    <dgm:pt modelId="{4A7B9A88-2546-4AA7-9AEC-A018FD6A2933}" type="pres">
      <dgm:prSet presAssocID="{1DA452C1-7340-470E-87F6-211E2B954395}" presName="parentText" presStyleLbl="alignNode1" presStyleIdx="2" presStyleCnt="3">
        <dgm:presLayoutVars>
          <dgm:chMax val="1"/>
          <dgm:bulletEnabled val="1"/>
        </dgm:presLayoutVars>
      </dgm:prSet>
      <dgm:spPr/>
      <dgm:t>
        <a:bodyPr/>
        <a:lstStyle/>
        <a:p>
          <a:endParaRPr lang="en-NZ"/>
        </a:p>
      </dgm:t>
    </dgm:pt>
    <dgm:pt modelId="{9F1D6975-0239-4034-90DD-0C13D6CBEA6D}" type="pres">
      <dgm:prSet presAssocID="{1DA452C1-7340-470E-87F6-211E2B954395}" presName="descendantText" presStyleLbl="alignAcc1" presStyleIdx="2" presStyleCnt="3">
        <dgm:presLayoutVars>
          <dgm:bulletEnabled val="1"/>
        </dgm:presLayoutVars>
      </dgm:prSet>
      <dgm:spPr/>
      <dgm:t>
        <a:bodyPr/>
        <a:lstStyle/>
        <a:p>
          <a:endParaRPr lang="en-NZ"/>
        </a:p>
      </dgm:t>
    </dgm:pt>
  </dgm:ptLst>
  <dgm:cxnLst>
    <dgm:cxn modelId="{02C8FD44-26C7-4F45-BDD2-02D51DE13E36}" srcId="{7F64EFB4-5BF5-41B0-8C84-6ADAB459A4B9}" destId="{0B3E27DE-66BA-4A4C-946F-3BA31DB9BA9D}" srcOrd="1" destOrd="0" parTransId="{3BE78F70-9242-426A-B5A2-1F665DE685F1}" sibTransId="{FF3E8506-FA36-41AA-A975-96F573F07A66}"/>
    <dgm:cxn modelId="{BD100BE4-9807-4C30-9AA9-99E1491CE0DD}" srcId="{1DA452C1-7340-470E-87F6-211E2B954395}" destId="{AE3E0B34-AFDD-4143-8BCA-E72FDFBEF599}" srcOrd="1" destOrd="0" parTransId="{102D9F1B-71A5-4F0B-9F5D-559B38859C1F}" sibTransId="{7BCEADF9-E00C-40E0-9DD3-7EC8791DE87C}"/>
    <dgm:cxn modelId="{4AC92E94-65B9-4883-BFEB-6495CEDD5F94}" srcId="{DE5D73CE-1D24-49BF-9797-9066799A00D6}" destId="{EF3F470E-3786-4FB8-927F-EAE193CE54C6}" srcOrd="1" destOrd="0" parTransId="{864A850C-A178-465A-BEF2-B2424D81A30A}" sibTransId="{18A2143F-DC59-4040-82EC-BDBEF996CE4D}"/>
    <dgm:cxn modelId="{CB06D945-7A37-4F37-9AA8-993B2404533A}" srcId="{DE5D73CE-1D24-49BF-9797-9066799A00D6}" destId="{7F64EFB4-5BF5-41B0-8C84-6ADAB459A4B9}" srcOrd="0" destOrd="0" parTransId="{E3C288B6-2019-43C7-ABEC-2678A1E018B6}" sibTransId="{1D92246A-F81C-4265-9EB3-E30B2DBC702D}"/>
    <dgm:cxn modelId="{FF8E25E3-5DAB-483E-A912-BF0F68E22B45}" type="presOf" srcId="{0D8EBC9E-A0BA-4966-B6B0-52D0F4510E02}" destId="{6AE4B32D-98DE-411C-9B9E-60264FA416EC}" srcOrd="0" destOrd="0" presId="urn:microsoft.com/office/officeart/2005/8/layout/chevron2"/>
    <dgm:cxn modelId="{CB8BF168-153A-487E-BC0A-8DF0225C8E6C}" type="presOf" srcId="{F85F090C-BEBA-4FD3-8D66-36771CB14ADC}" destId="{C3468D81-2572-4BE2-B1DD-4018C7CAB05E}" srcOrd="0" destOrd="0" presId="urn:microsoft.com/office/officeart/2005/8/layout/chevron2"/>
    <dgm:cxn modelId="{A3F59782-2A4F-4D80-BAAE-A8AC8DCE857D}" srcId="{EF3F470E-3786-4FB8-927F-EAE193CE54C6}" destId="{A16296A6-F821-4EF7-8A27-59C8C4523E7D}" srcOrd="2" destOrd="0" parTransId="{24EBE16B-A28C-4221-A475-BE8A3821C65F}" sibTransId="{8C6980CA-71FA-4228-94D2-5BA184DA0E77}"/>
    <dgm:cxn modelId="{7A31CF35-BC52-4B64-ABC2-C3263A39D42B}" srcId="{EF3F470E-3786-4FB8-927F-EAE193CE54C6}" destId="{3D9D59D1-68F0-40BF-82DC-5B31157327E3}" srcOrd="1" destOrd="0" parTransId="{7437E625-03FB-4BF1-B228-5E179D1F49FB}" sibTransId="{F6AF572B-95CD-46FF-AD28-CF9F0D1BB223}"/>
    <dgm:cxn modelId="{0E739FA2-2135-4C44-82D1-36D42BC42F24}" srcId="{EF3F470E-3786-4FB8-927F-EAE193CE54C6}" destId="{0D8EBC9E-A0BA-4966-B6B0-52D0F4510E02}" srcOrd="0" destOrd="0" parTransId="{4C0AC785-D0B6-4371-8BAC-8E957ACAFCD5}" sibTransId="{9B7F627E-2443-46AD-88F1-9063A7101EBE}"/>
    <dgm:cxn modelId="{E2F54D0E-E344-4B7E-AC05-4EBEA62AF0F9}" type="presOf" srcId="{0B3E27DE-66BA-4A4C-946F-3BA31DB9BA9D}" destId="{C3468D81-2572-4BE2-B1DD-4018C7CAB05E}" srcOrd="0" destOrd="1" presId="urn:microsoft.com/office/officeart/2005/8/layout/chevron2"/>
    <dgm:cxn modelId="{C805374D-C93C-481F-A1FE-21DC86502EC2}" type="presOf" srcId="{3D9D59D1-68F0-40BF-82DC-5B31157327E3}" destId="{6AE4B32D-98DE-411C-9B9E-60264FA416EC}" srcOrd="0" destOrd="1" presId="urn:microsoft.com/office/officeart/2005/8/layout/chevron2"/>
    <dgm:cxn modelId="{2EDDE8EA-EE06-4E86-AFB6-38E33D188B10}" type="presOf" srcId="{DE5D73CE-1D24-49BF-9797-9066799A00D6}" destId="{AFFB5F9D-211C-44D4-B014-30109B0344F1}" srcOrd="0" destOrd="0" presId="urn:microsoft.com/office/officeart/2005/8/layout/chevron2"/>
    <dgm:cxn modelId="{09A111DD-C5AE-451F-9B84-81B4F20602D9}" type="presOf" srcId="{7F64EFB4-5BF5-41B0-8C84-6ADAB459A4B9}" destId="{575F10F8-04B8-4094-8A3B-A72E4A324326}" srcOrd="0" destOrd="0" presId="urn:microsoft.com/office/officeart/2005/8/layout/chevron2"/>
    <dgm:cxn modelId="{C7058CCE-DA65-418D-94B2-BC22A7EA6E36}" type="presOf" srcId="{F9687870-CE32-477A-A4DC-7AA42B11B542}" destId="{9F1D6975-0239-4034-90DD-0C13D6CBEA6D}" srcOrd="0" destOrd="0" presId="urn:microsoft.com/office/officeart/2005/8/layout/chevron2"/>
    <dgm:cxn modelId="{FCDF50F0-2D82-40B1-8A0B-EC1C4F097E62}" srcId="{7F64EFB4-5BF5-41B0-8C84-6ADAB459A4B9}" destId="{F85F090C-BEBA-4FD3-8D66-36771CB14ADC}" srcOrd="0" destOrd="0" parTransId="{43CC6586-727C-42A0-9067-D23A0C0CE667}" sibTransId="{BF9573F0-77D8-4F42-866D-D6C857D2DA63}"/>
    <dgm:cxn modelId="{D032BFA1-405C-425F-8F9B-C43148309AEA}" type="presOf" srcId="{1DA452C1-7340-470E-87F6-211E2B954395}" destId="{4A7B9A88-2546-4AA7-9AEC-A018FD6A2933}" srcOrd="0" destOrd="0" presId="urn:microsoft.com/office/officeart/2005/8/layout/chevron2"/>
    <dgm:cxn modelId="{1DC3DA60-7345-4FC1-AC5E-7CEBDDA9BF8E}" type="presOf" srcId="{EF3F470E-3786-4FB8-927F-EAE193CE54C6}" destId="{89613DDB-56D8-498B-B5F2-F02A49881AC1}" srcOrd="0" destOrd="0" presId="urn:microsoft.com/office/officeart/2005/8/layout/chevron2"/>
    <dgm:cxn modelId="{BA53A718-C875-441A-89B8-5ED630B084FB}" type="presOf" srcId="{AE3E0B34-AFDD-4143-8BCA-E72FDFBEF599}" destId="{9F1D6975-0239-4034-90DD-0C13D6CBEA6D}" srcOrd="0" destOrd="1" presId="urn:microsoft.com/office/officeart/2005/8/layout/chevron2"/>
    <dgm:cxn modelId="{2FF10CFA-7FAD-4D50-824F-34F7650E061F}" srcId="{1DA452C1-7340-470E-87F6-211E2B954395}" destId="{F9687870-CE32-477A-A4DC-7AA42B11B542}" srcOrd="0" destOrd="0" parTransId="{87492B7F-0351-44E1-B383-0D8D0D53492D}" sibTransId="{EC834DF1-C97D-4F31-9CF7-5C7705FC4E3E}"/>
    <dgm:cxn modelId="{450F9B19-002B-437E-A18A-8A3F9CC2AB13}" type="presOf" srcId="{A16296A6-F821-4EF7-8A27-59C8C4523E7D}" destId="{6AE4B32D-98DE-411C-9B9E-60264FA416EC}" srcOrd="0" destOrd="2" presId="urn:microsoft.com/office/officeart/2005/8/layout/chevron2"/>
    <dgm:cxn modelId="{360C90C6-539E-43AF-9962-46DF2ED78083}" srcId="{DE5D73CE-1D24-49BF-9797-9066799A00D6}" destId="{1DA452C1-7340-470E-87F6-211E2B954395}" srcOrd="2" destOrd="0" parTransId="{EB314A8A-2B51-4370-BD68-F30A72CED6DF}" sibTransId="{820064EA-C888-438B-AD20-B36068C5FC52}"/>
    <dgm:cxn modelId="{D5725841-9A6A-42B7-8414-2870F7532A28}" type="presParOf" srcId="{AFFB5F9D-211C-44D4-B014-30109B0344F1}" destId="{E1F3A487-FE4E-4F50-9048-61BEFB298E03}" srcOrd="0" destOrd="0" presId="urn:microsoft.com/office/officeart/2005/8/layout/chevron2"/>
    <dgm:cxn modelId="{16E1A943-520C-48E7-975A-130D635366B1}" type="presParOf" srcId="{E1F3A487-FE4E-4F50-9048-61BEFB298E03}" destId="{575F10F8-04B8-4094-8A3B-A72E4A324326}" srcOrd="0" destOrd="0" presId="urn:microsoft.com/office/officeart/2005/8/layout/chevron2"/>
    <dgm:cxn modelId="{99C0DC47-43F9-41D4-BA2C-7F222B2F39AC}" type="presParOf" srcId="{E1F3A487-FE4E-4F50-9048-61BEFB298E03}" destId="{C3468D81-2572-4BE2-B1DD-4018C7CAB05E}" srcOrd="1" destOrd="0" presId="urn:microsoft.com/office/officeart/2005/8/layout/chevron2"/>
    <dgm:cxn modelId="{2A101160-FA23-4FF8-B39E-347458ECCE0F}" type="presParOf" srcId="{AFFB5F9D-211C-44D4-B014-30109B0344F1}" destId="{70B2141C-8F3D-4C44-BABC-25D2B95252DD}" srcOrd="1" destOrd="0" presId="urn:microsoft.com/office/officeart/2005/8/layout/chevron2"/>
    <dgm:cxn modelId="{70CC9340-9D37-47BD-90CD-9DD6E59AB6A9}" type="presParOf" srcId="{AFFB5F9D-211C-44D4-B014-30109B0344F1}" destId="{221F9E95-C1D3-4C90-A530-E4381000956E}" srcOrd="2" destOrd="0" presId="urn:microsoft.com/office/officeart/2005/8/layout/chevron2"/>
    <dgm:cxn modelId="{A39E4A63-E2D7-415E-8D7B-E5E20F8E0752}" type="presParOf" srcId="{221F9E95-C1D3-4C90-A530-E4381000956E}" destId="{89613DDB-56D8-498B-B5F2-F02A49881AC1}" srcOrd="0" destOrd="0" presId="urn:microsoft.com/office/officeart/2005/8/layout/chevron2"/>
    <dgm:cxn modelId="{55F30ED2-C825-4423-8E2E-B0E60D61EEF2}" type="presParOf" srcId="{221F9E95-C1D3-4C90-A530-E4381000956E}" destId="{6AE4B32D-98DE-411C-9B9E-60264FA416EC}" srcOrd="1" destOrd="0" presId="urn:microsoft.com/office/officeart/2005/8/layout/chevron2"/>
    <dgm:cxn modelId="{0BB219DC-89B3-4A9A-B2E1-6834FDDCF5E6}" type="presParOf" srcId="{AFFB5F9D-211C-44D4-B014-30109B0344F1}" destId="{1658AA39-55A3-456A-93DE-8C725A9E9458}" srcOrd="3" destOrd="0" presId="urn:microsoft.com/office/officeart/2005/8/layout/chevron2"/>
    <dgm:cxn modelId="{BC5AF61C-C7E9-44DB-B919-391E359AB6A6}" type="presParOf" srcId="{AFFB5F9D-211C-44D4-B014-30109B0344F1}" destId="{A4D532FB-41CC-4FEF-817E-E242FE48A61A}" srcOrd="4" destOrd="0" presId="urn:microsoft.com/office/officeart/2005/8/layout/chevron2"/>
    <dgm:cxn modelId="{F828142A-9B68-403A-9687-2EDC1727A12D}" type="presParOf" srcId="{A4D532FB-41CC-4FEF-817E-E242FE48A61A}" destId="{4A7B9A88-2546-4AA7-9AEC-A018FD6A2933}" srcOrd="0" destOrd="0" presId="urn:microsoft.com/office/officeart/2005/8/layout/chevron2"/>
    <dgm:cxn modelId="{9D25A762-4986-4500-809F-5BD228BC2841}" type="presParOf" srcId="{A4D532FB-41CC-4FEF-817E-E242FE48A61A}" destId="{9F1D6975-0239-4034-90DD-0C13D6CBEA6D}"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F926064-D682-4D9E-BD80-62CC9D2F158F}" type="doc">
      <dgm:prSet loTypeId="urn:microsoft.com/office/officeart/2005/8/layout/venn3" loCatId="relationship" qsTypeId="urn:microsoft.com/office/officeart/2005/8/quickstyle/simple1" qsCatId="simple" csTypeId="urn:microsoft.com/office/officeart/2005/8/colors/colorful2" csCatId="colorful" phldr="1"/>
      <dgm:spPr/>
    </dgm:pt>
    <dgm:pt modelId="{E608E49E-1526-4982-83B4-15342DCC8613}">
      <dgm:prSet phldrT="[Text]"/>
      <dgm:spPr/>
      <dgm:t>
        <a:bodyPr/>
        <a:lstStyle/>
        <a:p>
          <a:r>
            <a:rPr lang="en-US" dirty="0" smtClean="0"/>
            <a:t>Balanced diet</a:t>
          </a:r>
          <a:endParaRPr lang="en-NZ" dirty="0"/>
        </a:p>
      </dgm:t>
    </dgm:pt>
    <dgm:pt modelId="{76D52855-B368-4EAC-BF4D-45C0D1B8E351}" type="parTrans" cxnId="{1B87685F-0323-4935-9663-2E15234FD8DB}">
      <dgm:prSet/>
      <dgm:spPr/>
      <dgm:t>
        <a:bodyPr/>
        <a:lstStyle/>
        <a:p>
          <a:endParaRPr lang="en-NZ"/>
        </a:p>
      </dgm:t>
    </dgm:pt>
    <dgm:pt modelId="{4D5A112E-27B3-4AFD-BBF7-9A0F0153DDC8}" type="sibTrans" cxnId="{1B87685F-0323-4935-9663-2E15234FD8DB}">
      <dgm:prSet/>
      <dgm:spPr/>
      <dgm:t>
        <a:bodyPr/>
        <a:lstStyle/>
        <a:p>
          <a:endParaRPr lang="en-NZ"/>
        </a:p>
      </dgm:t>
    </dgm:pt>
    <dgm:pt modelId="{E0693B51-5CB7-4B2D-8441-23964C0C1E30}">
      <dgm:prSet phldrT="[Text]"/>
      <dgm:spPr/>
      <dgm:t>
        <a:bodyPr/>
        <a:lstStyle/>
        <a:p>
          <a:r>
            <a:rPr lang="en-US" dirty="0" smtClean="0"/>
            <a:t>Mindfulness</a:t>
          </a:r>
          <a:endParaRPr lang="en-NZ" dirty="0"/>
        </a:p>
      </dgm:t>
    </dgm:pt>
    <dgm:pt modelId="{3D21A2D2-5FB2-4DBC-AC0E-BA3570F7E05E}" type="parTrans" cxnId="{89AC5070-315A-4F9F-886E-F71AD4C65DDF}">
      <dgm:prSet/>
      <dgm:spPr/>
      <dgm:t>
        <a:bodyPr/>
        <a:lstStyle/>
        <a:p>
          <a:endParaRPr lang="en-NZ"/>
        </a:p>
      </dgm:t>
    </dgm:pt>
    <dgm:pt modelId="{E3D95E9A-3670-4D33-B259-AE4E469EAFF1}" type="sibTrans" cxnId="{89AC5070-315A-4F9F-886E-F71AD4C65DDF}">
      <dgm:prSet/>
      <dgm:spPr/>
      <dgm:t>
        <a:bodyPr/>
        <a:lstStyle/>
        <a:p>
          <a:endParaRPr lang="en-NZ"/>
        </a:p>
      </dgm:t>
    </dgm:pt>
    <dgm:pt modelId="{E395BD13-F13A-4A2B-AD8F-4C4335447ACC}">
      <dgm:prSet phldrT="[Text]"/>
      <dgm:spPr/>
      <dgm:t>
        <a:bodyPr/>
        <a:lstStyle/>
        <a:p>
          <a:r>
            <a:rPr lang="en-US" dirty="0" smtClean="0"/>
            <a:t>Sleep hygiene</a:t>
          </a:r>
          <a:endParaRPr lang="en-NZ" dirty="0"/>
        </a:p>
      </dgm:t>
    </dgm:pt>
    <dgm:pt modelId="{F6E5F57B-E372-45B9-89FA-C9577BDFB6A3}" type="parTrans" cxnId="{5B98B7A4-74DA-489D-B8E4-4D07C337D004}">
      <dgm:prSet/>
      <dgm:spPr/>
      <dgm:t>
        <a:bodyPr/>
        <a:lstStyle/>
        <a:p>
          <a:endParaRPr lang="en-NZ"/>
        </a:p>
      </dgm:t>
    </dgm:pt>
    <dgm:pt modelId="{B762BA6B-95C3-4CA3-A94C-89325F96EB25}" type="sibTrans" cxnId="{5B98B7A4-74DA-489D-B8E4-4D07C337D004}">
      <dgm:prSet/>
      <dgm:spPr/>
      <dgm:t>
        <a:bodyPr/>
        <a:lstStyle/>
        <a:p>
          <a:endParaRPr lang="en-NZ"/>
        </a:p>
      </dgm:t>
    </dgm:pt>
    <dgm:pt modelId="{C9987042-0322-4F68-B217-31B11E7D3594}">
      <dgm:prSet/>
      <dgm:spPr/>
      <dgm:t>
        <a:bodyPr/>
        <a:lstStyle/>
        <a:p>
          <a:r>
            <a:rPr lang="en-US" dirty="0" smtClean="0"/>
            <a:t>Wellness toolbox</a:t>
          </a:r>
          <a:endParaRPr lang="en-NZ" dirty="0"/>
        </a:p>
      </dgm:t>
    </dgm:pt>
    <dgm:pt modelId="{3E87E243-1562-47B2-9CFD-7EB4851C160F}" type="parTrans" cxnId="{FC6D5381-B3F8-44B4-AF60-18C26050C9F1}">
      <dgm:prSet/>
      <dgm:spPr/>
      <dgm:t>
        <a:bodyPr/>
        <a:lstStyle/>
        <a:p>
          <a:endParaRPr lang="en-NZ"/>
        </a:p>
      </dgm:t>
    </dgm:pt>
    <dgm:pt modelId="{C0C72625-1286-486F-8481-34CF26AD47EE}" type="sibTrans" cxnId="{FC6D5381-B3F8-44B4-AF60-18C26050C9F1}">
      <dgm:prSet/>
      <dgm:spPr/>
      <dgm:t>
        <a:bodyPr/>
        <a:lstStyle/>
        <a:p>
          <a:endParaRPr lang="en-NZ"/>
        </a:p>
      </dgm:t>
    </dgm:pt>
    <dgm:pt modelId="{E4A4C77F-BA31-43CD-8463-8D22F255D3D2}">
      <dgm:prSet/>
      <dgm:spPr/>
      <dgm:t>
        <a:bodyPr/>
        <a:lstStyle/>
        <a:p>
          <a:r>
            <a:rPr lang="en-US" dirty="0" smtClean="0"/>
            <a:t>Medications</a:t>
          </a:r>
          <a:endParaRPr lang="en-NZ" dirty="0"/>
        </a:p>
      </dgm:t>
    </dgm:pt>
    <dgm:pt modelId="{207D4B3B-258B-4AAC-A27F-A15E08C46ABC}" type="parTrans" cxnId="{98D55F49-3CD3-455E-83E4-D2484B56FD9F}">
      <dgm:prSet/>
      <dgm:spPr/>
      <dgm:t>
        <a:bodyPr/>
        <a:lstStyle/>
        <a:p>
          <a:endParaRPr lang="en-NZ"/>
        </a:p>
      </dgm:t>
    </dgm:pt>
    <dgm:pt modelId="{E7C6DA2D-097F-4605-972B-8D0847D76626}" type="sibTrans" cxnId="{98D55F49-3CD3-455E-83E4-D2484B56FD9F}">
      <dgm:prSet/>
      <dgm:spPr/>
      <dgm:t>
        <a:bodyPr/>
        <a:lstStyle/>
        <a:p>
          <a:endParaRPr lang="en-NZ"/>
        </a:p>
      </dgm:t>
    </dgm:pt>
    <dgm:pt modelId="{007E2CE1-D57C-46D7-801E-D1EEFB01A556}">
      <dgm:prSet/>
      <dgm:spPr/>
      <dgm:t>
        <a:bodyPr/>
        <a:lstStyle/>
        <a:p>
          <a:r>
            <a:rPr lang="en-US" dirty="0" smtClean="0"/>
            <a:t>Counseling</a:t>
          </a:r>
          <a:endParaRPr lang="en-NZ" dirty="0"/>
        </a:p>
      </dgm:t>
    </dgm:pt>
    <dgm:pt modelId="{C989D240-DA08-48F1-B4BA-29BDF2138512}" type="parTrans" cxnId="{5B928BD4-F0B6-4F94-8191-235EC31F1A4F}">
      <dgm:prSet/>
      <dgm:spPr/>
      <dgm:t>
        <a:bodyPr/>
        <a:lstStyle/>
        <a:p>
          <a:endParaRPr lang="en-NZ"/>
        </a:p>
      </dgm:t>
    </dgm:pt>
    <dgm:pt modelId="{50568676-7650-464E-9208-2C077B23C5AF}" type="sibTrans" cxnId="{5B928BD4-F0B6-4F94-8191-235EC31F1A4F}">
      <dgm:prSet/>
      <dgm:spPr/>
      <dgm:t>
        <a:bodyPr/>
        <a:lstStyle/>
        <a:p>
          <a:endParaRPr lang="en-NZ"/>
        </a:p>
      </dgm:t>
    </dgm:pt>
    <dgm:pt modelId="{51BFC171-0958-490D-B27C-2556F794D1C6}">
      <dgm:prSet/>
      <dgm:spPr/>
      <dgm:t>
        <a:bodyPr/>
        <a:lstStyle/>
        <a:p>
          <a:r>
            <a:rPr lang="en-US" dirty="0" smtClean="0"/>
            <a:t>Exercise</a:t>
          </a:r>
          <a:endParaRPr lang="en-NZ" dirty="0"/>
        </a:p>
      </dgm:t>
    </dgm:pt>
    <dgm:pt modelId="{7F413694-C115-454E-8BA9-64A19F4EB6C3}" type="parTrans" cxnId="{2A70E022-7FA6-4F0A-B9AB-BDBE70E46EFB}">
      <dgm:prSet/>
      <dgm:spPr/>
      <dgm:t>
        <a:bodyPr/>
        <a:lstStyle/>
        <a:p>
          <a:endParaRPr lang="en-NZ"/>
        </a:p>
      </dgm:t>
    </dgm:pt>
    <dgm:pt modelId="{FF7E7BB6-2A92-497E-A3DD-3499FF1461BC}" type="sibTrans" cxnId="{2A70E022-7FA6-4F0A-B9AB-BDBE70E46EFB}">
      <dgm:prSet/>
      <dgm:spPr/>
      <dgm:t>
        <a:bodyPr/>
        <a:lstStyle/>
        <a:p>
          <a:endParaRPr lang="en-NZ"/>
        </a:p>
      </dgm:t>
    </dgm:pt>
    <dgm:pt modelId="{5ED4D553-1C5F-48A9-88A0-0F2037CEAECC}" type="pres">
      <dgm:prSet presAssocID="{FF926064-D682-4D9E-BD80-62CC9D2F158F}" presName="Name0" presStyleCnt="0">
        <dgm:presLayoutVars>
          <dgm:dir/>
          <dgm:resizeHandles val="exact"/>
        </dgm:presLayoutVars>
      </dgm:prSet>
      <dgm:spPr/>
    </dgm:pt>
    <dgm:pt modelId="{84814994-1E8F-413B-8767-7B7A0176F1F1}" type="pres">
      <dgm:prSet presAssocID="{E608E49E-1526-4982-83B4-15342DCC8613}" presName="Name5" presStyleLbl="vennNode1" presStyleIdx="0" presStyleCnt="7">
        <dgm:presLayoutVars>
          <dgm:bulletEnabled val="1"/>
        </dgm:presLayoutVars>
      </dgm:prSet>
      <dgm:spPr/>
      <dgm:t>
        <a:bodyPr/>
        <a:lstStyle/>
        <a:p>
          <a:endParaRPr lang="en-NZ"/>
        </a:p>
      </dgm:t>
    </dgm:pt>
    <dgm:pt modelId="{0A9A4122-230F-4E78-887B-CC552BB2C187}" type="pres">
      <dgm:prSet presAssocID="{4D5A112E-27B3-4AFD-BBF7-9A0F0153DDC8}" presName="space" presStyleCnt="0"/>
      <dgm:spPr/>
    </dgm:pt>
    <dgm:pt modelId="{E7F48F08-CCE2-4F65-A4FA-439FD75D4644}" type="pres">
      <dgm:prSet presAssocID="{51BFC171-0958-490D-B27C-2556F794D1C6}" presName="Name5" presStyleLbl="vennNode1" presStyleIdx="1" presStyleCnt="7">
        <dgm:presLayoutVars>
          <dgm:bulletEnabled val="1"/>
        </dgm:presLayoutVars>
      </dgm:prSet>
      <dgm:spPr/>
      <dgm:t>
        <a:bodyPr/>
        <a:lstStyle/>
        <a:p>
          <a:endParaRPr lang="en-NZ"/>
        </a:p>
      </dgm:t>
    </dgm:pt>
    <dgm:pt modelId="{DE638F63-05F8-4B9E-9630-FD5195CB217E}" type="pres">
      <dgm:prSet presAssocID="{FF7E7BB6-2A92-497E-A3DD-3499FF1461BC}" presName="space" presStyleCnt="0"/>
      <dgm:spPr/>
    </dgm:pt>
    <dgm:pt modelId="{418C4909-6760-432B-9C61-D248D83B97EE}" type="pres">
      <dgm:prSet presAssocID="{E0693B51-5CB7-4B2D-8441-23964C0C1E30}" presName="Name5" presStyleLbl="vennNode1" presStyleIdx="2" presStyleCnt="7">
        <dgm:presLayoutVars>
          <dgm:bulletEnabled val="1"/>
        </dgm:presLayoutVars>
      </dgm:prSet>
      <dgm:spPr/>
      <dgm:t>
        <a:bodyPr/>
        <a:lstStyle/>
        <a:p>
          <a:endParaRPr lang="en-NZ"/>
        </a:p>
      </dgm:t>
    </dgm:pt>
    <dgm:pt modelId="{C4642FE4-1E09-4E71-A825-ECB8B4BAC8F8}" type="pres">
      <dgm:prSet presAssocID="{E3D95E9A-3670-4D33-B259-AE4E469EAFF1}" presName="space" presStyleCnt="0"/>
      <dgm:spPr/>
    </dgm:pt>
    <dgm:pt modelId="{2654CCE3-2503-413C-9180-E523E2ED3271}" type="pres">
      <dgm:prSet presAssocID="{E395BD13-F13A-4A2B-AD8F-4C4335447ACC}" presName="Name5" presStyleLbl="vennNode1" presStyleIdx="3" presStyleCnt="7">
        <dgm:presLayoutVars>
          <dgm:bulletEnabled val="1"/>
        </dgm:presLayoutVars>
      </dgm:prSet>
      <dgm:spPr/>
      <dgm:t>
        <a:bodyPr/>
        <a:lstStyle/>
        <a:p>
          <a:endParaRPr lang="en-NZ"/>
        </a:p>
      </dgm:t>
    </dgm:pt>
    <dgm:pt modelId="{354A25D5-DE92-467B-BF25-128964F25319}" type="pres">
      <dgm:prSet presAssocID="{B762BA6B-95C3-4CA3-A94C-89325F96EB25}" presName="space" presStyleCnt="0"/>
      <dgm:spPr/>
    </dgm:pt>
    <dgm:pt modelId="{5E2D1CCB-95B2-4C46-8F02-F6B7A8897555}" type="pres">
      <dgm:prSet presAssocID="{C9987042-0322-4F68-B217-31B11E7D3594}" presName="Name5" presStyleLbl="vennNode1" presStyleIdx="4" presStyleCnt="7">
        <dgm:presLayoutVars>
          <dgm:bulletEnabled val="1"/>
        </dgm:presLayoutVars>
      </dgm:prSet>
      <dgm:spPr/>
      <dgm:t>
        <a:bodyPr/>
        <a:lstStyle/>
        <a:p>
          <a:endParaRPr lang="en-NZ"/>
        </a:p>
      </dgm:t>
    </dgm:pt>
    <dgm:pt modelId="{86F581BA-3592-44A3-BEC5-B1285AFCA408}" type="pres">
      <dgm:prSet presAssocID="{C0C72625-1286-486F-8481-34CF26AD47EE}" presName="space" presStyleCnt="0"/>
      <dgm:spPr/>
    </dgm:pt>
    <dgm:pt modelId="{6DF6AD99-7185-4ABA-9ABD-5CC4B8C3D069}" type="pres">
      <dgm:prSet presAssocID="{E4A4C77F-BA31-43CD-8463-8D22F255D3D2}" presName="Name5" presStyleLbl="vennNode1" presStyleIdx="5" presStyleCnt="7">
        <dgm:presLayoutVars>
          <dgm:bulletEnabled val="1"/>
        </dgm:presLayoutVars>
      </dgm:prSet>
      <dgm:spPr/>
      <dgm:t>
        <a:bodyPr/>
        <a:lstStyle/>
        <a:p>
          <a:endParaRPr lang="en-NZ"/>
        </a:p>
      </dgm:t>
    </dgm:pt>
    <dgm:pt modelId="{8483FBD5-E942-4A29-A9A1-4AA5064729AD}" type="pres">
      <dgm:prSet presAssocID="{E7C6DA2D-097F-4605-972B-8D0847D76626}" presName="space" presStyleCnt="0"/>
      <dgm:spPr/>
    </dgm:pt>
    <dgm:pt modelId="{E763F294-4720-4D9C-B328-16AD48459CD6}" type="pres">
      <dgm:prSet presAssocID="{007E2CE1-D57C-46D7-801E-D1EEFB01A556}" presName="Name5" presStyleLbl="vennNode1" presStyleIdx="6" presStyleCnt="7">
        <dgm:presLayoutVars>
          <dgm:bulletEnabled val="1"/>
        </dgm:presLayoutVars>
      </dgm:prSet>
      <dgm:spPr/>
      <dgm:t>
        <a:bodyPr/>
        <a:lstStyle/>
        <a:p>
          <a:endParaRPr lang="en-NZ"/>
        </a:p>
      </dgm:t>
    </dgm:pt>
  </dgm:ptLst>
  <dgm:cxnLst>
    <dgm:cxn modelId="{5B928BD4-F0B6-4F94-8191-235EC31F1A4F}" srcId="{FF926064-D682-4D9E-BD80-62CC9D2F158F}" destId="{007E2CE1-D57C-46D7-801E-D1EEFB01A556}" srcOrd="6" destOrd="0" parTransId="{C989D240-DA08-48F1-B4BA-29BDF2138512}" sibTransId="{50568676-7650-464E-9208-2C077B23C5AF}"/>
    <dgm:cxn modelId="{26558162-C322-49E4-84BA-7571854E3DDB}" type="presOf" srcId="{C9987042-0322-4F68-B217-31B11E7D3594}" destId="{5E2D1CCB-95B2-4C46-8F02-F6B7A8897555}" srcOrd="0" destOrd="0" presId="urn:microsoft.com/office/officeart/2005/8/layout/venn3"/>
    <dgm:cxn modelId="{9DAE3349-4DB7-43F0-BF58-7D2A765137AE}" type="presOf" srcId="{E608E49E-1526-4982-83B4-15342DCC8613}" destId="{84814994-1E8F-413B-8767-7B7A0176F1F1}" srcOrd="0" destOrd="0" presId="urn:microsoft.com/office/officeart/2005/8/layout/venn3"/>
    <dgm:cxn modelId="{65DC1AFF-8A8C-45B5-A20E-264B3AFB0D8F}" type="presOf" srcId="{FF926064-D682-4D9E-BD80-62CC9D2F158F}" destId="{5ED4D553-1C5F-48A9-88A0-0F2037CEAECC}" srcOrd="0" destOrd="0" presId="urn:microsoft.com/office/officeart/2005/8/layout/venn3"/>
    <dgm:cxn modelId="{FC6D5381-B3F8-44B4-AF60-18C26050C9F1}" srcId="{FF926064-D682-4D9E-BD80-62CC9D2F158F}" destId="{C9987042-0322-4F68-B217-31B11E7D3594}" srcOrd="4" destOrd="0" parTransId="{3E87E243-1562-47B2-9CFD-7EB4851C160F}" sibTransId="{C0C72625-1286-486F-8481-34CF26AD47EE}"/>
    <dgm:cxn modelId="{89AC5070-315A-4F9F-886E-F71AD4C65DDF}" srcId="{FF926064-D682-4D9E-BD80-62CC9D2F158F}" destId="{E0693B51-5CB7-4B2D-8441-23964C0C1E30}" srcOrd="2" destOrd="0" parTransId="{3D21A2D2-5FB2-4DBC-AC0E-BA3570F7E05E}" sibTransId="{E3D95E9A-3670-4D33-B259-AE4E469EAFF1}"/>
    <dgm:cxn modelId="{67607D6D-6B45-4427-A5AE-EA008E354B4D}" type="presOf" srcId="{51BFC171-0958-490D-B27C-2556F794D1C6}" destId="{E7F48F08-CCE2-4F65-A4FA-439FD75D4644}" srcOrd="0" destOrd="0" presId="urn:microsoft.com/office/officeart/2005/8/layout/venn3"/>
    <dgm:cxn modelId="{5B98B7A4-74DA-489D-B8E4-4D07C337D004}" srcId="{FF926064-D682-4D9E-BD80-62CC9D2F158F}" destId="{E395BD13-F13A-4A2B-AD8F-4C4335447ACC}" srcOrd="3" destOrd="0" parTransId="{F6E5F57B-E372-45B9-89FA-C9577BDFB6A3}" sibTransId="{B762BA6B-95C3-4CA3-A94C-89325F96EB25}"/>
    <dgm:cxn modelId="{7BF4FC6B-F40B-4114-8FC2-852BF523E3B2}" type="presOf" srcId="{007E2CE1-D57C-46D7-801E-D1EEFB01A556}" destId="{E763F294-4720-4D9C-B328-16AD48459CD6}" srcOrd="0" destOrd="0" presId="urn:microsoft.com/office/officeart/2005/8/layout/venn3"/>
    <dgm:cxn modelId="{6038A2FB-FCAC-4FC6-99AD-F27370759AF6}" type="presOf" srcId="{E0693B51-5CB7-4B2D-8441-23964C0C1E30}" destId="{418C4909-6760-432B-9C61-D248D83B97EE}" srcOrd="0" destOrd="0" presId="urn:microsoft.com/office/officeart/2005/8/layout/venn3"/>
    <dgm:cxn modelId="{98D55F49-3CD3-455E-83E4-D2484B56FD9F}" srcId="{FF926064-D682-4D9E-BD80-62CC9D2F158F}" destId="{E4A4C77F-BA31-43CD-8463-8D22F255D3D2}" srcOrd="5" destOrd="0" parTransId="{207D4B3B-258B-4AAC-A27F-A15E08C46ABC}" sibTransId="{E7C6DA2D-097F-4605-972B-8D0847D76626}"/>
    <dgm:cxn modelId="{CCECF25C-2820-4B20-A197-01F39CD0E70B}" type="presOf" srcId="{E4A4C77F-BA31-43CD-8463-8D22F255D3D2}" destId="{6DF6AD99-7185-4ABA-9ABD-5CC4B8C3D069}" srcOrd="0" destOrd="0" presId="urn:microsoft.com/office/officeart/2005/8/layout/venn3"/>
    <dgm:cxn modelId="{1B87685F-0323-4935-9663-2E15234FD8DB}" srcId="{FF926064-D682-4D9E-BD80-62CC9D2F158F}" destId="{E608E49E-1526-4982-83B4-15342DCC8613}" srcOrd="0" destOrd="0" parTransId="{76D52855-B368-4EAC-BF4D-45C0D1B8E351}" sibTransId="{4D5A112E-27B3-4AFD-BBF7-9A0F0153DDC8}"/>
    <dgm:cxn modelId="{B9B9F91F-6D3F-4B2A-9EBA-E6FCAA6F848E}" type="presOf" srcId="{E395BD13-F13A-4A2B-AD8F-4C4335447ACC}" destId="{2654CCE3-2503-413C-9180-E523E2ED3271}" srcOrd="0" destOrd="0" presId="urn:microsoft.com/office/officeart/2005/8/layout/venn3"/>
    <dgm:cxn modelId="{2A70E022-7FA6-4F0A-B9AB-BDBE70E46EFB}" srcId="{FF926064-D682-4D9E-BD80-62CC9D2F158F}" destId="{51BFC171-0958-490D-B27C-2556F794D1C6}" srcOrd="1" destOrd="0" parTransId="{7F413694-C115-454E-8BA9-64A19F4EB6C3}" sibTransId="{FF7E7BB6-2A92-497E-A3DD-3499FF1461BC}"/>
    <dgm:cxn modelId="{99401261-D4E3-4857-A75D-E5F812116B3F}" type="presParOf" srcId="{5ED4D553-1C5F-48A9-88A0-0F2037CEAECC}" destId="{84814994-1E8F-413B-8767-7B7A0176F1F1}" srcOrd="0" destOrd="0" presId="urn:microsoft.com/office/officeart/2005/8/layout/venn3"/>
    <dgm:cxn modelId="{52695D19-96BA-408D-9EAF-4915F237995F}" type="presParOf" srcId="{5ED4D553-1C5F-48A9-88A0-0F2037CEAECC}" destId="{0A9A4122-230F-4E78-887B-CC552BB2C187}" srcOrd="1" destOrd="0" presId="urn:microsoft.com/office/officeart/2005/8/layout/venn3"/>
    <dgm:cxn modelId="{814D6D58-A923-49F8-BA73-95EDC87A6012}" type="presParOf" srcId="{5ED4D553-1C5F-48A9-88A0-0F2037CEAECC}" destId="{E7F48F08-CCE2-4F65-A4FA-439FD75D4644}" srcOrd="2" destOrd="0" presId="urn:microsoft.com/office/officeart/2005/8/layout/venn3"/>
    <dgm:cxn modelId="{4558B4E8-713F-4479-A673-B535A9862391}" type="presParOf" srcId="{5ED4D553-1C5F-48A9-88A0-0F2037CEAECC}" destId="{DE638F63-05F8-4B9E-9630-FD5195CB217E}" srcOrd="3" destOrd="0" presId="urn:microsoft.com/office/officeart/2005/8/layout/venn3"/>
    <dgm:cxn modelId="{640B425D-45E6-4C72-9715-1113A39AEEF4}" type="presParOf" srcId="{5ED4D553-1C5F-48A9-88A0-0F2037CEAECC}" destId="{418C4909-6760-432B-9C61-D248D83B97EE}" srcOrd="4" destOrd="0" presId="urn:microsoft.com/office/officeart/2005/8/layout/venn3"/>
    <dgm:cxn modelId="{EE78B5ED-B492-4ADE-ACCB-34D6024D2F4A}" type="presParOf" srcId="{5ED4D553-1C5F-48A9-88A0-0F2037CEAECC}" destId="{C4642FE4-1E09-4E71-A825-ECB8B4BAC8F8}" srcOrd="5" destOrd="0" presId="urn:microsoft.com/office/officeart/2005/8/layout/venn3"/>
    <dgm:cxn modelId="{6309C5D9-52B3-4941-B64E-8EDEEC3D27B0}" type="presParOf" srcId="{5ED4D553-1C5F-48A9-88A0-0F2037CEAECC}" destId="{2654CCE3-2503-413C-9180-E523E2ED3271}" srcOrd="6" destOrd="0" presId="urn:microsoft.com/office/officeart/2005/8/layout/venn3"/>
    <dgm:cxn modelId="{E8BFDBAB-8C31-4ED4-85B5-F25B449F3CAD}" type="presParOf" srcId="{5ED4D553-1C5F-48A9-88A0-0F2037CEAECC}" destId="{354A25D5-DE92-467B-BF25-128964F25319}" srcOrd="7" destOrd="0" presId="urn:microsoft.com/office/officeart/2005/8/layout/venn3"/>
    <dgm:cxn modelId="{113512AF-8293-48C3-8445-5A6980F05631}" type="presParOf" srcId="{5ED4D553-1C5F-48A9-88A0-0F2037CEAECC}" destId="{5E2D1CCB-95B2-4C46-8F02-F6B7A8897555}" srcOrd="8" destOrd="0" presId="urn:microsoft.com/office/officeart/2005/8/layout/venn3"/>
    <dgm:cxn modelId="{23136E07-82BE-4AFA-B527-CE3B75689D58}" type="presParOf" srcId="{5ED4D553-1C5F-48A9-88A0-0F2037CEAECC}" destId="{86F581BA-3592-44A3-BEC5-B1285AFCA408}" srcOrd="9" destOrd="0" presId="urn:microsoft.com/office/officeart/2005/8/layout/venn3"/>
    <dgm:cxn modelId="{3FC4EADE-3DBD-4FBD-92D6-6B96C30890EF}" type="presParOf" srcId="{5ED4D553-1C5F-48A9-88A0-0F2037CEAECC}" destId="{6DF6AD99-7185-4ABA-9ABD-5CC4B8C3D069}" srcOrd="10" destOrd="0" presId="urn:microsoft.com/office/officeart/2005/8/layout/venn3"/>
    <dgm:cxn modelId="{33E90D46-CF55-4257-8182-D76717A0D5E2}" type="presParOf" srcId="{5ED4D553-1C5F-48A9-88A0-0F2037CEAECC}" destId="{8483FBD5-E942-4A29-A9A1-4AA5064729AD}" srcOrd="11" destOrd="0" presId="urn:microsoft.com/office/officeart/2005/8/layout/venn3"/>
    <dgm:cxn modelId="{23DF1870-C5A4-4754-9E3B-5D068E898BD3}" type="presParOf" srcId="{5ED4D553-1C5F-48A9-88A0-0F2037CEAECC}" destId="{E763F294-4720-4D9C-B328-16AD48459CD6}" srcOrd="12"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6D406A-8874-4874-94BF-3DD85B818F0A}">
      <dsp:nvSpPr>
        <dsp:cNvPr id="0" name=""/>
        <dsp:cNvSpPr/>
      </dsp:nvSpPr>
      <dsp:spPr>
        <a:xfrm rot="21007331">
          <a:off x="1241293" y="2751250"/>
          <a:ext cx="1673352" cy="929640"/>
        </a:xfrm>
        <a:prstGeom prst="roundRect">
          <a:avLst>
            <a:gd name="adj" fmla="val 10000"/>
          </a:avLst>
        </a:prstGeom>
        <a:solidFill>
          <a:schemeClr val="bg2">
            <a:lumMod val="50000"/>
            <a:alpha val="90000"/>
          </a:schemeClr>
        </a:solidFill>
        <a:ln w="9525" cap="flat" cmpd="sng" algn="ctr">
          <a:solidFill>
            <a:schemeClr val="dk2">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Depression</a:t>
          </a:r>
          <a:endParaRPr lang="en-US" sz="2300" kern="1200" dirty="0"/>
        </a:p>
      </dsp:txBody>
      <dsp:txXfrm>
        <a:off x="1268521" y="2778478"/>
        <a:ext cx="1618896" cy="875184"/>
      </dsp:txXfrm>
    </dsp:sp>
    <dsp:sp modelId="{0629A3E4-9657-4CB3-8EA3-AD2CB684FAA1}">
      <dsp:nvSpPr>
        <dsp:cNvPr id="0" name=""/>
        <dsp:cNvSpPr/>
      </dsp:nvSpPr>
      <dsp:spPr>
        <a:xfrm rot="20990972">
          <a:off x="3421628" y="2319024"/>
          <a:ext cx="1673352" cy="929640"/>
        </a:xfrm>
        <a:prstGeom prst="roundRect">
          <a:avLst>
            <a:gd name="adj" fmla="val 10000"/>
          </a:avLst>
        </a:prstGeom>
        <a:solidFill>
          <a:srgbClr val="CC9900">
            <a:alpha val="90000"/>
          </a:srgbClr>
        </a:solidFill>
        <a:ln w="9525" cap="flat" cmpd="sng" algn="ctr">
          <a:solidFill>
            <a:schemeClr val="dk2">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Workplace</a:t>
          </a:r>
          <a:endParaRPr lang="en-US" sz="2300" kern="1200" dirty="0"/>
        </a:p>
      </dsp:txBody>
      <dsp:txXfrm>
        <a:off x="3448856" y="2346252"/>
        <a:ext cx="1618896" cy="875184"/>
      </dsp:txXfrm>
    </dsp:sp>
    <dsp:sp modelId="{453BD649-3524-4832-8BC0-A285410E2706}">
      <dsp:nvSpPr>
        <dsp:cNvPr id="0" name=""/>
        <dsp:cNvSpPr/>
      </dsp:nvSpPr>
      <dsp:spPr>
        <a:xfrm>
          <a:off x="3004185" y="3950970"/>
          <a:ext cx="697230" cy="697230"/>
        </a:xfrm>
        <a:prstGeom prst="triangle">
          <a:avLst/>
        </a:prstGeom>
        <a:solidFill>
          <a:schemeClr val="dk2">
            <a:alpha val="90000"/>
            <a:tint val="40000"/>
            <a:hueOff val="0"/>
            <a:satOff val="0"/>
            <a:lumOff val="0"/>
            <a:alphaOff val="0"/>
          </a:schemeClr>
        </a:solidFill>
        <a:ln w="9525" cap="flat" cmpd="sng" algn="ctr">
          <a:solidFill>
            <a:schemeClr val="dk2">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12C89DE6-CA84-4D7A-828A-9C9B3656839D}">
      <dsp:nvSpPr>
        <dsp:cNvPr id="0" name=""/>
        <dsp:cNvSpPr/>
      </dsp:nvSpPr>
      <dsp:spPr>
        <a:xfrm rot="20969880">
          <a:off x="1261110" y="3659063"/>
          <a:ext cx="4183380" cy="282610"/>
        </a:xfrm>
        <a:prstGeom prst="rect">
          <a:avLst/>
        </a:prstGeom>
        <a:solidFill>
          <a:schemeClr val="dk2">
            <a:alpha val="90000"/>
            <a:tint val="40000"/>
            <a:hueOff val="0"/>
            <a:satOff val="0"/>
            <a:lumOff val="0"/>
            <a:alphaOff val="0"/>
          </a:schemeClr>
        </a:solidFill>
        <a:ln w="9525" cap="flat" cmpd="sng" algn="ctr">
          <a:solidFill>
            <a:schemeClr val="dk2">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78F4A4-0E97-4A21-979B-E65EF20EA753}">
      <dsp:nvSpPr>
        <dsp:cNvPr id="0" name=""/>
        <dsp:cNvSpPr/>
      </dsp:nvSpPr>
      <dsp:spPr>
        <a:xfrm>
          <a:off x="2042808" y="1686133"/>
          <a:ext cx="2253566" cy="1642351"/>
        </a:xfrm>
        <a:custGeom>
          <a:avLst/>
          <a:gdLst/>
          <a:ahLst/>
          <a:cxnLst/>
          <a:rect l="0" t="0" r="0" b="0"/>
          <a:pathLst>
            <a:path>
              <a:moveTo>
                <a:pt x="0" y="0"/>
              </a:moveTo>
              <a:lnTo>
                <a:pt x="1126783" y="0"/>
              </a:lnTo>
              <a:lnTo>
                <a:pt x="1126783" y="1642351"/>
              </a:lnTo>
              <a:lnTo>
                <a:pt x="2253566" y="1642351"/>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44500">
            <a:lnSpc>
              <a:spcPct val="90000"/>
            </a:lnSpc>
            <a:spcBef>
              <a:spcPct val="0"/>
            </a:spcBef>
            <a:spcAft>
              <a:spcPct val="35000"/>
            </a:spcAft>
          </a:pPr>
          <a:endParaRPr lang="en-US" sz="1000" kern="1200"/>
        </a:p>
      </dsp:txBody>
      <dsp:txXfrm>
        <a:off x="3099878" y="2437596"/>
        <a:ext cx="139426" cy="139426"/>
      </dsp:txXfrm>
    </dsp:sp>
    <dsp:sp modelId="{7944C28A-A257-42F9-9C27-8818628FC7AD}">
      <dsp:nvSpPr>
        <dsp:cNvPr id="0" name=""/>
        <dsp:cNvSpPr/>
      </dsp:nvSpPr>
      <dsp:spPr>
        <a:xfrm>
          <a:off x="2042808" y="1686133"/>
          <a:ext cx="2253566" cy="594680"/>
        </a:xfrm>
        <a:custGeom>
          <a:avLst/>
          <a:gdLst/>
          <a:ahLst/>
          <a:cxnLst/>
          <a:rect l="0" t="0" r="0" b="0"/>
          <a:pathLst>
            <a:path>
              <a:moveTo>
                <a:pt x="0" y="0"/>
              </a:moveTo>
              <a:lnTo>
                <a:pt x="1126783" y="0"/>
              </a:lnTo>
              <a:lnTo>
                <a:pt x="1126783" y="594680"/>
              </a:lnTo>
              <a:lnTo>
                <a:pt x="2253566" y="59468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en-US" sz="800" kern="1200"/>
        </a:p>
      </dsp:txBody>
      <dsp:txXfrm>
        <a:off x="3111323" y="1925206"/>
        <a:ext cx="116535" cy="116535"/>
      </dsp:txXfrm>
    </dsp:sp>
    <dsp:sp modelId="{D2D3808D-B8A8-4F69-B05A-7BA411C04EEB}">
      <dsp:nvSpPr>
        <dsp:cNvPr id="0" name=""/>
        <dsp:cNvSpPr/>
      </dsp:nvSpPr>
      <dsp:spPr>
        <a:xfrm>
          <a:off x="2042808" y="1320203"/>
          <a:ext cx="2253566" cy="365930"/>
        </a:xfrm>
        <a:custGeom>
          <a:avLst/>
          <a:gdLst/>
          <a:ahLst/>
          <a:cxnLst/>
          <a:rect l="0" t="0" r="0" b="0"/>
          <a:pathLst>
            <a:path>
              <a:moveTo>
                <a:pt x="0" y="365930"/>
              </a:moveTo>
              <a:lnTo>
                <a:pt x="1126783" y="365930"/>
              </a:lnTo>
              <a:lnTo>
                <a:pt x="1126783" y="0"/>
              </a:lnTo>
              <a:lnTo>
                <a:pt x="2253566" y="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en-US" sz="800" kern="1200"/>
        </a:p>
      </dsp:txBody>
      <dsp:txXfrm>
        <a:off x="3112514" y="1446091"/>
        <a:ext cx="114154" cy="114154"/>
      </dsp:txXfrm>
    </dsp:sp>
    <dsp:sp modelId="{0CAF69C7-028D-4359-B552-36BF30B96C40}">
      <dsp:nvSpPr>
        <dsp:cNvPr id="0" name=""/>
        <dsp:cNvSpPr/>
      </dsp:nvSpPr>
      <dsp:spPr>
        <a:xfrm>
          <a:off x="2042808" y="433487"/>
          <a:ext cx="2253566" cy="1252646"/>
        </a:xfrm>
        <a:custGeom>
          <a:avLst/>
          <a:gdLst/>
          <a:ahLst/>
          <a:cxnLst/>
          <a:rect l="0" t="0" r="0" b="0"/>
          <a:pathLst>
            <a:path>
              <a:moveTo>
                <a:pt x="0" y="1252646"/>
              </a:moveTo>
              <a:lnTo>
                <a:pt x="1126783" y="1252646"/>
              </a:lnTo>
              <a:lnTo>
                <a:pt x="1126783" y="0"/>
              </a:lnTo>
              <a:lnTo>
                <a:pt x="2253566" y="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00050">
            <a:lnSpc>
              <a:spcPct val="90000"/>
            </a:lnSpc>
            <a:spcBef>
              <a:spcPct val="0"/>
            </a:spcBef>
            <a:spcAft>
              <a:spcPct val="35000"/>
            </a:spcAft>
          </a:pPr>
          <a:endParaRPr lang="en-US" sz="900" kern="1200"/>
        </a:p>
      </dsp:txBody>
      <dsp:txXfrm>
        <a:off x="3105133" y="995352"/>
        <a:ext cx="128915" cy="128915"/>
      </dsp:txXfrm>
    </dsp:sp>
    <dsp:sp modelId="{F9523863-5432-46CF-947D-74C4C6268A07}">
      <dsp:nvSpPr>
        <dsp:cNvPr id="0" name=""/>
        <dsp:cNvSpPr/>
      </dsp:nvSpPr>
      <dsp:spPr>
        <a:xfrm rot="20770097">
          <a:off x="-136277" y="1338212"/>
          <a:ext cx="3662329" cy="695842"/>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n-US" sz="2500" kern="1200" smtClean="0"/>
            <a:t>Depression in the workplace</a:t>
          </a:r>
          <a:endParaRPr lang="en-US" sz="2500" kern="1200" dirty="0"/>
        </a:p>
      </dsp:txBody>
      <dsp:txXfrm>
        <a:off x="-136277" y="1338212"/>
        <a:ext cx="3662329" cy="695842"/>
      </dsp:txXfrm>
    </dsp:sp>
    <dsp:sp modelId="{3074EC22-8BF8-434C-8E54-F705292B71CE}">
      <dsp:nvSpPr>
        <dsp:cNvPr id="0" name=""/>
        <dsp:cNvSpPr/>
      </dsp:nvSpPr>
      <dsp:spPr>
        <a:xfrm>
          <a:off x="4296374" y="11671"/>
          <a:ext cx="2923434" cy="843632"/>
        </a:xfrm>
        <a:prstGeom prst="rect">
          <a:avLst/>
        </a:prstGeom>
        <a:solidFill>
          <a:schemeClr val="bg2">
            <a:lumMod val="2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n-US" sz="2500" kern="1200" dirty="0" smtClean="0"/>
            <a:t>Loss of employment</a:t>
          </a:r>
          <a:endParaRPr lang="en-US" sz="2500" kern="1200" dirty="0"/>
        </a:p>
      </dsp:txBody>
      <dsp:txXfrm>
        <a:off x="4296374" y="11671"/>
        <a:ext cx="2923434" cy="843632"/>
      </dsp:txXfrm>
    </dsp:sp>
    <dsp:sp modelId="{8BADCEB8-4DC8-4D7A-A2B2-7BD6F3B8587B}">
      <dsp:nvSpPr>
        <dsp:cNvPr id="0" name=""/>
        <dsp:cNvSpPr/>
      </dsp:nvSpPr>
      <dsp:spPr>
        <a:xfrm>
          <a:off x="4296374" y="972282"/>
          <a:ext cx="2906795" cy="695842"/>
        </a:xfrm>
        <a:prstGeom prst="rect">
          <a:avLst/>
        </a:prstGeom>
        <a:solidFill>
          <a:schemeClr val="bg2">
            <a:lumMod val="2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n-US" sz="2500" kern="1200" dirty="0" err="1" smtClean="0"/>
            <a:t>Absenteesim</a:t>
          </a:r>
          <a:endParaRPr lang="en-US" sz="2500" kern="1200" dirty="0"/>
        </a:p>
      </dsp:txBody>
      <dsp:txXfrm>
        <a:off x="4296374" y="972282"/>
        <a:ext cx="2906795" cy="695842"/>
      </dsp:txXfrm>
    </dsp:sp>
    <dsp:sp modelId="{9F9CF208-70A4-430F-9249-908DFD02AA36}">
      <dsp:nvSpPr>
        <dsp:cNvPr id="0" name=""/>
        <dsp:cNvSpPr/>
      </dsp:nvSpPr>
      <dsp:spPr>
        <a:xfrm>
          <a:off x="4296374" y="1859001"/>
          <a:ext cx="2906795" cy="843625"/>
        </a:xfrm>
        <a:prstGeom prst="rect">
          <a:avLst/>
        </a:prstGeom>
        <a:solidFill>
          <a:schemeClr val="bg2">
            <a:lumMod val="2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n-US" sz="2500" kern="1200" dirty="0" err="1" smtClean="0"/>
            <a:t>Presenteesim</a:t>
          </a:r>
          <a:endParaRPr lang="en-US" sz="2500" kern="1200" dirty="0"/>
        </a:p>
      </dsp:txBody>
      <dsp:txXfrm>
        <a:off x="4296374" y="1859001"/>
        <a:ext cx="2906795" cy="843625"/>
      </dsp:txXfrm>
    </dsp:sp>
    <dsp:sp modelId="{9A8DC1A9-87E6-4B3F-B9BC-44283E2B9329}">
      <dsp:nvSpPr>
        <dsp:cNvPr id="0" name=""/>
        <dsp:cNvSpPr/>
      </dsp:nvSpPr>
      <dsp:spPr>
        <a:xfrm>
          <a:off x="4296374" y="2893503"/>
          <a:ext cx="2980379" cy="869963"/>
        </a:xfrm>
        <a:prstGeom prst="rect">
          <a:avLst/>
        </a:prstGeom>
        <a:solidFill>
          <a:schemeClr val="bg2">
            <a:lumMod val="2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n-US" sz="2500" kern="1200" dirty="0" smtClean="0"/>
            <a:t>Work unaffected </a:t>
          </a:r>
          <a:endParaRPr lang="en-US" sz="2500" kern="1200" dirty="0"/>
        </a:p>
      </dsp:txBody>
      <dsp:txXfrm>
        <a:off x="4296374" y="2893503"/>
        <a:ext cx="2980379" cy="86996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561FB7-3DA1-49FB-96B3-E1F5F05A5C54}">
      <dsp:nvSpPr>
        <dsp:cNvPr id="0" name=""/>
        <dsp:cNvSpPr/>
      </dsp:nvSpPr>
      <dsp:spPr>
        <a:xfrm>
          <a:off x="3084" y="892"/>
          <a:ext cx="8223430" cy="1294647"/>
        </a:xfrm>
        <a:prstGeom prst="roundRect">
          <a:avLst>
            <a:gd name="adj" fmla="val 10000"/>
          </a:avLst>
        </a:prstGeom>
        <a:solidFill>
          <a:schemeClr val="tx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kern="1200" dirty="0" smtClean="0"/>
            <a:t>Depression in the workplace research </a:t>
          </a:r>
          <a:endParaRPr lang="en-US" sz="3200" kern="1200" dirty="0"/>
        </a:p>
      </dsp:txBody>
      <dsp:txXfrm>
        <a:off x="41003" y="38811"/>
        <a:ext cx="8147592" cy="1218809"/>
      </dsp:txXfrm>
    </dsp:sp>
    <dsp:sp modelId="{477D79AC-B61C-49E5-8FC6-5EF71865749A}">
      <dsp:nvSpPr>
        <dsp:cNvPr id="0" name=""/>
        <dsp:cNvSpPr/>
      </dsp:nvSpPr>
      <dsp:spPr>
        <a:xfrm>
          <a:off x="12055" y="1487489"/>
          <a:ext cx="4063557" cy="1684026"/>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kern="1200" dirty="0" smtClean="0"/>
            <a:t>Literature review</a:t>
          </a:r>
          <a:endParaRPr lang="en-US" sz="3200" kern="1200" dirty="0"/>
        </a:p>
      </dsp:txBody>
      <dsp:txXfrm>
        <a:off x="61378" y="1536812"/>
        <a:ext cx="3964911" cy="1585380"/>
      </dsp:txXfrm>
    </dsp:sp>
    <dsp:sp modelId="{F9D68C95-E08E-45F4-AC9E-7CD352B82F7C}">
      <dsp:nvSpPr>
        <dsp:cNvPr id="0" name=""/>
        <dsp:cNvSpPr/>
      </dsp:nvSpPr>
      <dsp:spPr>
        <a:xfrm>
          <a:off x="76194" y="3276606"/>
          <a:ext cx="1307427" cy="2412057"/>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Depression in the workplace</a:t>
          </a:r>
          <a:endParaRPr lang="en-US" sz="1800" kern="1200" dirty="0"/>
        </a:p>
      </dsp:txBody>
      <dsp:txXfrm>
        <a:off x="114487" y="3314899"/>
        <a:ext cx="1230841" cy="2335471"/>
      </dsp:txXfrm>
    </dsp:sp>
    <dsp:sp modelId="{373336DD-649C-43E9-890C-C4057AC1E7E3}">
      <dsp:nvSpPr>
        <dsp:cNvPr id="0" name=""/>
        <dsp:cNvSpPr/>
      </dsp:nvSpPr>
      <dsp:spPr>
        <a:xfrm>
          <a:off x="1371594" y="3276606"/>
          <a:ext cx="1307427" cy="2412057"/>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Screening</a:t>
          </a:r>
          <a:endParaRPr lang="en-US" sz="2000" kern="1200" dirty="0"/>
        </a:p>
      </dsp:txBody>
      <dsp:txXfrm>
        <a:off x="1409887" y="3314899"/>
        <a:ext cx="1230841" cy="2335471"/>
      </dsp:txXfrm>
    </dsp:sp>
    <dsp:sp modelId="{8B249BD6-9FEA-4747-BC7A-E6607975EA1C}">
      <dsp:nvSpPr>
        <dsp:cNvPr id="0" name=""/>
        <dsp:cNvSpPr/>
      </dsp:nvSpPr>
      <dsp:spPr>
        <a:xfrm>
          <a:off x="2667006" y="3276606"/>
          <a:ext cx="1307427" cy="2412057"/>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Health promotion  and prevention</a:t>
          </a:r>
          <a:endParaRPr lang="en-US" sz="1800" kern="1200" dirty="0"/>
        </a:p>
      </dsp:txBody>
      <dsp:txXfrm>
        <a:off x="2705299" y="3314899"/>
        <a:ext cx="1230841" cy="2335471"/>
      </dsp:txXfrm>
    </dsp:sp>
    <dsp:sp modelId="{CC774A16-F0E7-4370-B6BB-EFA15CDAA582}">
      <dsp:nvSpPr>
        <dsp:cNvPr id="0" name=""/>
        <dsp:cNvSpPr/>
      </dsp:nvSpPr>
      <dsp:spPr>
        <a:xfrm>
          <a:off x="4185437" y="1487489"/>
          <a:ext cx="4032107" cy="1698812"/>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kern="1200" dirty="0" smtClean="0"/>
            <a:t>Survey of NZ OHP</a:t>
          </a:r>
          <a:endParaRPr lang="en-US" sz="3200" kern="1200" dirty="0"/>
        </a:p>
      </dsp:txBody>
      <dsp:txXfrm>
        <a:off x="4235194" y="1537246"/>
        <a:ext cx="3932593" cy="1599298"/>
      </dsp:txXfrm>
    </dsp:sp>
    <dsp:sp modelId="{D7EB7601-858D-41E0-B47B-C83AED95F186}">
      <dsp:nvSpPr>
        <dsp:cNvPr id="0" name=""/>
        <dsp:cNvSpPr/>
      </dsp:nvSpPr>
      <dsp:spPr>
        <a:xfrm>
          <a:off x="4267203" y="3276606"/>
          <a:ext cx="1307427" cy="2412057"/>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Depression</a:t>
          </a:r>
          <a:endParaRPr lang="en-US" sz="1800" kern="1200" dirty="0"/>
        </a:p>
      </dsp:txBody>
      <dsp:txXfrm>
        <a:off x="4305496" y="3314899"/>
        <a:ext cx="1230841" cy="2335471"/>
      </dsp:txXfrm>
    </dsp:sp>
    <dsp:sp modelId="{5E16C10D-CD4F-48CD-B168-C6183C9E7376}">
      <dsp:nvSpPr>
        <dsp:cNvPr id="0" name=""/>
        <dsp:cNvSpPr/>
      </dsp:nvSpPr>
      <dsp:spPr>
        <a:xfrm>
          <a:off x="5562603" y="3276606"/>
          <a:ext cx="1307427" cy="2412057"/>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Screening </a:t>
          </a:r>
          <a:endParaRPr lang="en-US" sz="1800" kern="1200" dirty="0"/>
        </a:p>
      </dsp:txBody>
      <dsp:txXfrm>
        <a:off x="5600896" y="3314899"/>
        <a:ext cx="1230841" cy="2335471"/>
      </dsp:txXfrm>
    </dsp:sp>
    <dsp:sp modelId="{1E911113-1751-4938-8744-6F201ACDC8D5}">
      <dsp:nvSpPr>
        <dsp:cNvPr id="0" name=""/>
        <dsp:cNvSpPr/>
      </dsp:nvSpPr>
      <dsp:spPr>
        <a:xfrm>
          <a:off x="6858002" y="3276606"/>
          <a:ext cx="1307427" cy="2412057"/>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Barriers</a:t>
          </a:r>
          <a:endParaRPr lang="en-US" sz="1800" kern="1200" dirty="0"/>
        </a:p>
      </dsp:txBody>
      <dsp:txXfrm>
        <a:off x="6896295" y="3314899"/>
        <a:ext cx="1230841" cy="233547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D23D4A-527F-4794-975C-6ABB9A53DBEE}">
      <dsp:nvSpPr>
        <dsp:cNvPr id="0" name=""/>
        <dsp:cNvSpPr/>
      </dsp:nvSpPr>
      <dsp:spPr>
        <a:xfrm rot="10800000">
          <a:off x="1520072" y="1939"/>
          <a:ext cx="5077856" cy="964252"/>
        </a:xfrm>
        <a:prstGeom prst="homePlat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25209" tIns="160020" rIns="298704" bIns="160020" numCol="1" spcCol="1270" anchor="ctr" anchorCtr="0">
          <a:noAutofit/>
        </a:bodyPr>
        <a:lstStyle/>
        <a:p>
          <a:pPr lvl="0" algn="ctr" defTabSz="1866900">
            <a:lnSpc>
              <a:spcPct val="90000"/>
            </a:lnSpc>
            <a:spcBef>
              <a:spcPct val="0"/>
            </a:spcBef>
            <a:spcAft>
              <a:spcPct val="35000"/>
            </a:spcAft>
          </a:pPr>
          <a:r>
            <a:rPr lang="en-US" sz="4200" kern="1200" dirty="0" smtClean="0"/>
            <a:t>Awareness</a:t>
          </a:r>
          <a:endParaRPr lang="en-US" sz="4200" kern="1200" dirty="0"/>
        </a:p>
      </dsp:txBody>
      <dsp:txXfrm rot="10800000">
        <a:off x="1761135" y="1939"/>
        <a:ext cx="4836793" cy="964252"/>
      </dsp:txXfrm>
    </dsp:sp>
    <dsp:sp modelId="{66A69C27-2279-49B6-A13A-2BF263B91C9A}">
      <dsp:nvSpPr>
        <dsp:cNvPr id="0" name=""/>
        <dsp:cNvSpPr/>
      </dsp:nvSpPr>
      <dsp:spPr>
        <a:xfrm>
          <a:off x="811500" y="41589"/>
          <a:ext cx="964252" cy="964252"/>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17000" r="-17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0AF7A49-F130-46A0-9AFB-C272DA6ABE18}">
      <dsp:nvSpPr>
        <dsp:cNvPr id="0" name=""/>
        <dsp:cNvSpPr/>
      </dsp:nvSpPr>
      <dsp:spPr>
        <a:xfrm rot="10800000">
          <a:off x="1539875" y="1219199"/>
          <a:ext cx="5077856" cy="964252"/>
        </a:xfrm>
        <a:prstGeom prst="homePlat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25209" tIns="160020" rIns="298704" bIns="160020" numCol="1" spcCol="1270" anchor="ctr" anchorCtr="0">
          <a:noAutofit/>
        </a:bodyPr>
        <a:lstStyle/>
        <a:p>
          <a:pPr lvl="0" algn="ctr" defTabSz="1866900">
            <a:lnSpc>
              <a:spcPct val="90000"/>
            </a:lnSpc>
            <a:spcBef>
              <a:spcPct val="0"/>
            </a:spcBef>
            <a:spcAft>
              <a:spcPct val="35000"/>
            </a:spcAft>
          </a:pPr>
          <a:r>
            <a:rPr lang="en-US" sz="4200" kern="1200" dirty="0" smtClean="0"/>
            <a:t>Identification</a:t>
          </a:r>
          <a:endParaRPr lang="en-US" sz="4200" kern="1200" dirty="0"/>
        </a:p>
      </dsp:txBody>
      <dsp:txXfrm rot="10800000">
        <a:off x="1780938" y="1219199"/>
        <a:ext cx="4836793" cy="964252"/>
      </dsp:txXfrm>
    </dsp:sp>
    <dsp:sp modelId="{EF2DDB78-B6F8-41EF-8DFE-D4F2FB4EF0AC}">
      <dsp:nvSpPr>
        <dsp:cNvPr id="0" name=""/>
        <dsp:cNvSpPr/>
      </dsp:nvSpPr>
      <dsp:spPr>
        <a:xfrm>
          <a:off x="838200" y="1143004"/>
          <a:ext cx="964252" cy="964252"/>
        </a:xfrm>
        <a:prstGeom prst="ellipse">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25000" r="-25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F631755-FFA8-488C-A671-254AA4CD5CD8}">
      <dsp:nvSpPr>
        <dsp:cNvPr id="0" name=""/>
        <dsp:cNvSpPr/>
      </dsp:nvSpPr>
      <dsp:spPr>
        <a:xfrm rot="10800000">
          <a:off x="1523982" y="2438398"/>
          <a:ext cx="5077856" cy="964252"/>
        </a:xfrm>
        <a:prstGeom prst="homePlat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25209" tIns="160020" rIns="298704" bIns="160020" numCol="1" spcCol="1270" anchor="ctr" anchorCtr="0">
          <a:noAutofit/>
        </a:bodyPr>
        <a:lstStyle/>
        <a:p>
          <a:pPr lvl="0" algn="ctr" defTabSz="1866900">
            <a:lnSpc>
              <a:spcPct val="90000"/>
            </a:lnSpc>
            <a:spcBef>
              <a:spcPct val="0"/>
            </a:spcBef>
            <a:spcAft>
              <a:spcPct val="35000"/>
            </a:spcAft>
          </a:pPr>
          <a:r>
            <a:rPr lang="en-US" sz="4200" kern="1200" dirty="0" smtClean="0"/>
            <a:t>Appraisal</a:t>
          </a:r>
          <a:endParaRPr lang="en-US" sz="4200" kern="1200" dirty="0"/>
        </a:p>
      </dsp:txBody>
      <dsp:txXfrm rot="10800000">
        <a:off x="1765045" y="2438398"/>
        <a:ext cx="4836793" cy="964252"/>
      </dsp:txXfrm>
    </dsp:sp>
    <dsp:sp modelId="{1EDCFCC1-A107-4861-99E7-18E37D65D57A}">
      <dsp:nvSpPr>
        <dsp:cNvPr id="0" name=""/>
        <dsp:cNvSpPr/>
      </dsp:nvSpPr>
      <dsp:spPr>
        <a:xfrm>
          <a:off x="761995" y="2438398"/>
          <a:ext cx="964252" cy="964252"/>
        </a:xfrm>
        <a:prstGeom prst="ellipse">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17000" r="-17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326A7B-B6AC-4699-BC76-FAA530F79E21}">
      <dsp:nvSpPr>
        <dsp:cNvPr id="0" name=""/>
        <dsp:cNvSpPr/>
      </dsp:nvSpPr>
      <dsp:spPr>
        <a:xfrm rot="10800000">
          <a:off x="1539875" y="3657597"/>
          <a:ext cx="5077856" cy="964252"/>
        </a:xfrm>
        <a:prstGeom prst="homePlat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25209" tIns="160020" rIns="298704" bIns="160020" numCol="1" spcCol="1270" anchor="ctr" anchorCtr="0">
          <a:noAutofit/>
        </a:bodyPr>
        <a:lstStyle/>
        <a:p>
          <a:pPr lvl="0" algn="ctr" defTabSz="1866900">
            <a:lnSpc>
              <a:spcPct val="90000"/>
            </a:lnSpc>
            <a:spcBef>
              <a:spcPct val="0"/>
            </a:spcBef>
            <a:spcAft>
              <a:spcPct val="35000"/>
            </a:spcAft>
          </a:pPr>
          <a:r>
            <a:rPr lang="en-US" sz="4200" kern="1200" dirty="0" smtClean="0"/>
            <a:t>Barriers</a:t>
          </a:r>
          <a:endParaRPr lang="en-US" sz="4200" kern="1200" dirty="0"/>
        </a:p>
      </dsp:txBody>
      <dsp:txXfrm rot="10800000">
        <a:off x="1780938" y="3657597"/>
        <a:ext cx="4836793" cy="964252"/>
      </dsp:txXfrm>
    </dsp:sp>
    <dsp:sp modelId="{BF31457F-C0AE-4485-BCE7-F152F5BCF6B0}">
      <dsp:nvSpPr>
        <dsp:cNvPr id="0" name=""/>
        <dsp:cNvSpPr/>
      </dsp:nvSpPr>
      <dsp:spPr>
        <a:xfrm>
          <a:off x="762005" y="3733802"/>
          <a:ext cx="964252" cy="964252"/>
        </a:xfrm>
        <a:prstGeom prst="ellipse">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l="-34000" r="-34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D55472-FDF1-4F67-9095-B6FB94DFBBC7}">
      <dsp:nvSpPr>
        <dsp:cNvPr id="0" name=""/>
        <dsp:cNvSpPr/>
      </dsp:nvSpPr>
      <dsp:spPr>
        <a:xfrm>
          <a:off x="808154" y="186157"/>
          <a:ext cx="3357558" cy="3046672"/>
        </a:xfrm>
        <a:prstGeom prst="pie">
          <a:avLst>
            <a:gd name="adj1" fmla="val 16200000"/>
            <a:gd name="adj2" fmla="val 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b="0" kern="1200" dirty="0" smtClean="0">
              <a:solidFill>
                <a:schemeClr val="tx1"/>
              </a:solidFill>
            </a:rPr>
            <a:t>Employee</a:t>
          </a:r>
          <a:endParaRPr lang="en-US" sz="2100" b="0" kern="1200" dirty="0">
            <a:solidFill>
              <a:schemeClr val="tx1"/>
            </a:solidFill>
          </a:endParaRPr>
        </a:p>
      </dsp:txBody>
      <dsp:txXfrm>
        <a:off x="2590458" y="817617"/>
        <a:ext cx="1239098" cy="834207"/>
      </dsp:txXfrm>
    </dsp:sp>
    <dsp:sp modelId="{5D6CAA6B-4587-4700-8B34-39B016C1CD07}">
      <dsp:nvSpPr>
        <dsp:cNvPr id="0" name=""/>
        <dsp:cNvSpPr/>
      </dsp:nvSpPr>
      <dsp:spPr>
        <a:xfrm>
          <a:off x="827257" y="240358"/>
          <a:ext cx="3303828" cy="3169504"/>
        </a:xfrm>
        <a:prstGeom prst="pie">
          <a:avLst>
            <a:gd name="adj1" fmla="val 0"/>
            <a:gd name="adj2" fmla="val 540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b="0" kern="1200" dirty="0" smtClean="0">
              <a:solidFill>
                <a:schemeClr val="tx1"/>
              </a:solidFill>
            </a:rPr>
            <a:t>Provider</a:t>
          </a:r>
          <a:endParaRPr lang="en-US" sz="2400" b="0" kern="1200" dirty="0">
            <a:solidFill>
              <a:schemeClr val="tx1"/>
            </a:solidFill>
          </a:endParaRPr>
        </a:p>
      </dsp:txBody>
      <dsp:txXfrm>
        <a:off x="2581040" y="1885104"/>
        <a:ext cx="1219270" cy="867840"/>
      </dsp:txXfrm>
    </dsp:sp>
    <dsp:sp modelId="{1D79DD90-4544-4211-B34E-5AB1804EFB53}">
      <dsp:nvSpPr>
        <dsp:cNvPr id="0" name=""/>
        <dsp:cNvSpPr/>
      </dsp:nvSpPr>
      <dsp:spPr>
        <a:xfrm>
          <a:off x="881750" y="306301"/>
          <a:ext cx="3008376" cy="3008376"/>
        </a:xfrm>
        <a:prstGeom prst="pie">
          <a:avLst>
            <a:gd name="adj1" fmla="val 5400000"/>
            <a:gd name="adj2" fmla="val 1080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b="0" kern="1200" dirty="0" smtClean="0">
              <a:solidFill>
                <a:schemeClr val="tx1"/>
              </a:solidFill>
            </a:rPr>
            <a:t>Other</a:t>
          </a:r>
          <a:endParaRPr lang="en-US" sz="2400" b="0" kern="1200" dirty="0">
            <a:solidFill>
              <a:schemeClr val="tx1"/>
            </a:solidFill>
          </a:endParaRPr>
        </a:p>
      </dsp:txBody>
      <dsp:txXfrm>
        <a:off x="1182945" y="1867434"/>
        <a:ext cx="1110234" cy="823722"/>
      </dsp:txXfrm>
    </dsp:sp>
    <dsp:sp modelId="{41CE8C47-FCF9-4A1D-A619-B5A0ADF9D838}">
      <dsp:nvSpPr>
        <dsp:cNvPr id="0" name=""/>
        <dsp:cNvSpPr/>
      </dsp:nvSpPr>
      <dsp:spPr>
        <a:xfrm>
          <a:off x="787287" y="201801"/>
          <a:ext cx="3197302" cy="3015385"/>
        </a:xfrm>
        <a:prstGeom prst="pie">
          <a:avLst>
            <a:gd name="adj1" fmla="val 10800000"/>
            <a:gd name="adj2" fmla="val 1620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n-US" sz="2200" b="0" kern="1200" dirty="0" smtClean="0">
              <a:solidFill>
                <a:schemeClr val="tx1"/>
              </a:solidFill>
            </a:rPr>
            <a:t>Employer</a:t>
          </a:r>
          <a:endParaRPr lang="en-US" sz="2200" b="0" kern="1200" dirty="0">
            <a:solidFill>
              <a:schemeClr val="tx1"/>
            </a:solidFill>
          </a:endParaRPr>
        </a:p>
      </dsp:txBody>
      <dsp:txXfrm>
        <a:off x="1107398" y="826776"/>
        <a:ext cx="1179956" cy="825641"/>
      </dsp:txXfrm>
    </dsp:sp>
    <dsp:sp modelId="{199D6CBC-E4B6-4C36-8406-4266A20CFFAB}">
      <dsp:nvSpPr>
        <dsp:cNvPr id="0" name=""/>
        <dsp:cNvSpPr/>
      </dsp:nvSpPr>
      <dsp:spPr>
        <a:xfrm>
          <a:off x="794181" y="18841"/>
          <a:ext cx="3380841" cy="3380841"/>
        </a:xfrm>
        <a:prstGeom prst="circularArrow">
          <a:avLst>
            <a:gd name="adj1" fmla="val 5085"/>
            <a:gd name="adj2" fmla="val 327528"/>
            <a:gd name="adj3" fmla="val 21272472"/>
            <a:gd name="adj4" fmla="val 16200000"/>
            <a:gd name="adj5" fmla="val 5932"/>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C9FF6690-395C-4F0C-A607-4E620946FD13}">
      <dsp:nvSpPr>
        <dsp:cNvPr id="0" name=""/>
        <dsp:cNvSpPr/>
      </dsp:nvSpPr>
      <dsp:spPr>
        <a:xfrm>
          <a:off x="786809" y="133673"/>
          <a:ext cx="3380841" cy="3380841"/>
        </a:xfrm>
        <a:prstGeom prst="circularArrow">
          <a:avLst>
            <a:gd name="adj1" fmla="val 5085"/>
            <a:gd name="adj2" fmla="val 327528"/>
            <a:gd name="adj3" fmla="val 5072472"/>
            <a:gd name="adj4" fmla="val 0"/>
            <a:gd name="adj5" fmla="val 5932"/>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586A03A9-EBE9-4499-BC9F-BD11E06E33D9}">
      <dsp:nvSpPr>
        <dsp:cNvPr id="0" name=""/>
        <dsp:cNvSpPr/>
      </dsp:nvSpPr>
      <dsp:spPr>
        <a:xfrm>
          <a:off x="695517" y="120068"/>
          <a:ext cx="3380841" cy="3380841"/>
        </a:xfrm>
        <a:prstGeom prst="circularArrow">
          <a:avLst>
            <a:gd name="adj1" fmla="val 5085"/>
            <a:gd name="adj2" fmla="val 327528"/>
            <a:gd name="adj3" fmla="val 10472472"/>
            <a:gd name="adj4" fmla="val 5400000"/>
            <a:gd name="adj5" fmla="val 5932"/>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4281C9A9-5D4A-4B89-B9E4-3D9DF276615B}">
      <dsp:nvSpPr>
        <dsp:cNvPr id="0" name=""/>
        <dsp:cNvSpPr/>
      </dsp:nvSpPr>
      <dsp:spPr>
        <a:xfrm>
          <a:off x="694316" y="19031"/>
          <a:ext cx="3380841" cy="3380841"/>
        </a:xfrm>
        <a:prstGeom prst="circularArrow">
          <a:avLst>
            <a:gd name="adj1" fmla="val 5085"/>
            <a:gd name="adj2" fmla="val 327528"/>
            <a:gd name="adj3" fmla="val 15872472"/>
            <a:gd name="adj4" fmla="val 10800000"/>
            <a:gd name="adj5" fmla="val 5932"/>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5F10F8-04B8-4094-8A3B-A72E4A324326}">
      <dsp:nvSpPr>
        <dsp:cNvPr id="0" name=""/>
        <dsp:cNvSpPr/>
      </dsp:nvSpPr>
      <dsp:spPr>
        <a:xfrm rot="5400000">
          <a:off x="-206197" y="208339"/>
          <a:ext cx="1374650" cy="962255"/>
        </a:xfrm>
        <a:prstGeom prst="chevron">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Aware</a:t>
          </a:r>
          <a:endParaRPr lang="en-NZ" sz="2000" kern="1200" dirty="0"/>
        </a:p>
      </dsp:txBody>
      <dsp:txXfrm rot="-5400000">
        <a:off x="1" y="483270"/>
        <a:ext cx="962255" cy="412395"/>
      </dsp:txXfrm>
    </dsp:sp>
    <dsp:sp modelId="{C3468D81-2572-4BE2-B1DD-4018C7CAB05E}">
      <dsp:nvSpPr>
        <dsp:cNvPr id="0" name=""/>
        <dsp:cNvSpPr/>
      </dsp:nvSpPr>
      <dsp:spPr>
        <a:xfrm rot="5400000">
          <a:off x="3806266" y="-2841868"/>
          <a:ext cx="893523" cy="6581544"/>
        </a:xfrm>
        <a:prstGeom prst="round2Same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t>Be Aware! Mental Health is Everywhere!</a:t>
          </a:r>
          <a:endParaRPr lang="en-NZ" sz="1800" kern="1200" dirty="0"/>
        </a:p>
        <a:p>
          <a:pPr marL="171450" lvl="1" indent="-171450" algn="l" defTabSz="800100">
            <a:lnSpc>
              <a:spcPct val="90000"/>
            </a:lnSpc>
            <a:spcBef>
              <a:spcPct val="0"/>
            </a:spcBef>
            <a:spcAft>
              <a:spcPct val="15000"/>
            </a:spcAft>
            <a:buChar char="••"/>
          </a:pPr>
          <a:r>
            <a:rPr lang="en-US" sz="1800" kern="1200" dirty="0" smtClean="0"/>
            <a:t>Don’t be afraid to ask</a:t>
          </a:r>
          <a:endParaRPr lang="en-NZ" sz="1800" kern="1200" dirty="0"/>
        </a:p>
      </dsp:txBody>
      <dsp:txXfrm rot="-5400000">
        <a:off x="962256" y="45760"/>
        <a:ext cx="6537926" cy="806287"/>
      </dsp:txXfrm>
    </dsp:sp>
    <dsp:sp modelId="{89613DDB-56D8-498B-B5F2-F02A49881AC1}">
      <dsp:nvSpPr>
        <dsp:cNvPr id="0" name=""/>
        <dsp:cNvSpPr/>
      </dsp:nvSpPr>
      <dsp:spPr>
        <a:xfrm rot="5400000">
          <a:off x="-206197" y="1385772"/>
          <a:ext cx="1374650" cy="962255"/>
        </a:xfrm>
        <a:prstGeom prst="chevron">
          <a:avLst/>
        </a:prstGeom>
        <a:solidFill>
          <a:schemeClr val="accent2">
            <a:hueOff val="5935807"/>
            <a:satOff val="-38860"/>
            <a:lumOff val="8528"/>
            <a:alphaOff val="0"/>
          </a:schemeClr>
        </a:solidFill>
        <a:ln w="25400" cap="flat" cmpd="sng" algn="ctr">
          <a:solidFill>
            <a:schemeClr val="accent2">
              <a:hueOff val="5935807"/>
              <a:satOff val="-38860"/>
              <a:lumOff val="852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Identify</a:t>
          </a:r>
          <a:endParaRPr lang="en-NZ" sz="2000" kern="1200" dirty="0"/>
        </a:p>
      </dsp:txBody>
      <dsp:txXfrm rot="-5400000">
        <a:off x="1" y="1660703"/>
        <a:ext cx="962255" cy="412395"/>
      </dsp:txXfrm>
    </dsp:sp>
    <dsp:sp modelId="{6AE4B32D-98DE-411C-9B9E-60264FA416EC}">
      <dsp:nvSpPr>
        <dsp:cNvPr id="0" name=""/>
        <dsp:cNvSpPr/>
      </dsp:nvSpPr>
      <dsp:spPr>
        <a:xfrm rot="5400000">
          <a:off x="3806266" y="-1664436"/>
          <a:ext cx="893523" cy="6581544"/>
        </a:xfrm>
        <a:prstGeom prst="round2SameRect">
          <a:avLst/>
        </a:prstGeom>
        <a:solidFill>
          <a:schemeClr val="lt1">
            <a:alpha val="90000"/>
            <a:hueOff val="0"/>
            <a:satOff val="0"/>
            <a:lumOff val="0"/>
            <a:alphaOff val="0"/>
          </a:schemeClr>
        </a:solidFill>
        <a:ln w="25400" cap="flat" cmpd="sng" algn="ctr">
          <a:solidFill>
            <a:schemeClr val="accent2">
              <a:hueOff val="5935807"/>
              <a:satOff val="-38860"/>
              <a:lumOff val="85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t>Choose a screening tool</a:t>
          </a:r>
          <a:endParaRPr lang="en-NZ" sz="1800" kern="1200" dirty="0"/>
        </a:p>
        <a:p>
          <a:pPr marL="171450" lvl="1" indent="-171450" algn="l" defTabSz="800100">
            <a:lnSpc>
              <a:spcPct val="90000"/>
            </a:lnSpc>
            <a:spcBef>
              <a:spcPct val="0"/>
            </a:spcBef>
            <a:spcAft>
              <a:spcPct val="15000"/>
            </a:spcAft>
            <a:buChar char="••"/>
          </a:pPr>
          <a:r>
            <a:rPr lang="en-US" sz="1800" kern="1200" dirty="0" smtClean="0"/>
            <a:t>Use it! </a:t>
          </a:r>
          <a:endParaRPr lang="en-NZ" sz="1800" kern="1200" dirty="0"/>
        </a:p>
        <a:p>
          <a:pPr marL="171450" lvl="1" indent="-171450" algn="l" defTabSz="800100">
            <a:lnSpc>
              <a:spcPct val="90000"/>
            </a:lnSpc>
            <a:spcBef>
              <a:spcPct val="0"/>
            </a:spcBef>
            <a:spcAft>
              <a:spcPct val="15000"/>
            </a:spcAft>
            <a:buChar char="••"/>
          </a:pPr>
          <a:r>
            <a:rPr lang="en-US" sz="1800" kern="1200" dirty="0" smtClean="0"/>
            <a:t>Explore others as a second opinion</a:t>
          </a:r>
          <a:endParaRPr lang="en-NZ" sz="1800" kern="1200" dirty="0"/>
        </a:p>
      </dsp:txBody>
      <dsp:txXfrm rot="-5400000">
        <a:off x="962256" y="1223192"/>
        <a:ext cx="6537926" cy="806287"/>
      </dsp:txXfrm>
    </dsp:sp>
    <dsp:sp modelId="{4A7B9A88-2546-4AA7-9AEC-A018FD6A2933}">
      <dsp:nvSpPr>
        <dsp:cNvPr id="0" name=""/>
        <dsp:cNvSpPr/>
      </dsp:nvSpPr>
      <dsp:spPr>
        <a:xfrm rot="5400000">
          <a:off x="-206197" y="2563205"/>
          <a:ext cx="1374650" cy="962255"/>
        </a:xfrm>
        <a:prstGeom prst="chevron">
          <a:avLst/>
        </a:prstGeom>
        <a:solidFill>
          <a:schemeClr val="accent2">
            <a:hueOff val="11871614"/>
            <a:satOff val="-77721"/>
            <a:lumOff val="17056"/>
            <a:alphaOff val="0"/>
          </a:schemeClr>
        </a:solidFill>
        <a:ln w="25400" cap="flat" cmpd="sng" algn="ctr">
          <a:solidFill>
            <a:schemeClr val="accent2">
              <a:hueOff val="11871614"/>
              <a:satOff val="-77721"/>
              <a:lumOff val="17056"/>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Appraise</a:t>
          </a:r>
          <a:endParaRPr lang="en-NZ" sz="2000" kern="1200" dirty="0"/>
        </a:p>
      </dsp:txBody>
      <dsp:txXfrm rot="-5400000">
        <a:off x="1" y="2838136"/>
        <a:ext cx="962255" cy="412395"/>
      </dsp:txXfrm>
    </dsp:sp>
    <dsp:sp modelId="{9F1D6975-0239-4034-90DD-0C13D6CBEA6D}">
      <dsp:nvSpPr>
        <dsp:cNvPr id="0" name=""/>
        <dsp:cNvSpPr/>
      </dsp:nvSpPr>
      <dsp:spPr>
        <a:xfrm rot="5400000">
          <a:off x="3806266" y="-487003"/>
          <a:ext cx="893523" cy="6581544"/>
        </a:xfrm>
        <a:prstGeom prst="round2SameRect">
          <a:avLst/>
        </a:prstGeom>
        <a:solidFill>
          <a:schemeClr val="lt1">
            <a:alpha val="90000"/>
            <a:hueOff val="0"/>
            <a:satOff val="0"/>
            <a:lumOff val="0"/>
            <a:alphaOff val="0"/>
          </a:schemeClr>
        </a:solidFill>
        <a:ln w="25400" cap="flat" cmpd="sng" algn="ctr">
          <a:solidFill>
            <a:schemeClr val="accent2">
              <a:hueOff val="11871614"/>
              <a:satOff val="-77721"/>
              <a:lumOff val="1705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t>Keep track of who you screen and why</a:t>
          </a:r>
          <a:endParaRPr lang="en-NZ" sz="1800" kern="1200" dirty="0"/>
        </a:p>
        <a:p>
          <a:pPr marL="171450" lvl="1" indent="-171450" algn="l" defTabSz="800100">
            <a:lnSpc>
              <a:spcPct val="90000"/>
            </a:lnSpc>
            <a:spcBef>
              <a:spcPct val="0"/>
            </a:spcBef>
            <a:spcAft>
              <a:spcPct val="15000"/>
            </a:spcAft>
            <a:buChar char="••"/>
          </a:pPr>
          <a:r>
            <a:rPr lang="en-US" sz="1800" kern="1200" dirty="0" smtClean="0"/>
            <a:t>Follow up patients where possible</a:t>
          </a:r>
          <a:endParaRPr lang="en-NZ" sz="1800" kern="1200" dirty="0"/>
        </a:p>
      </dsp:txBody>
      <dsp:txXfrm rot="-5400000">
        <a:off x="962256" y="2400625"/>
        <a:ext cx="6537926" cy="80628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814994-1E8F-413B-8767-7B7A0176F1F1}">
      <dsp:nvSpPr>
        <dsp:cNvPr id="0" name=""/>
        <dsp:cNvSpPr/>
      </dsp:nvSpPr>
      <dsp:spPr>
        <a:xfrm>
          <a:off x="1227" y="1204056"/>
          <a:ext cx="1444748" cy="1444748"/>
        </a:xfrm>
        <a:prstGeom prst="ellipse">
          <a:avLst/>
        </a:prstGeom>
        <a:solidFill>
          <a:schemeClr val="accent2">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79509" tIns="16510" rIns="79509" bIns="16510" numCol="1" spcCol="1270" anchor="ctr" anchorCtr="0">
          <a:noAutofit/>
        </a:bodyPr>
        <a:lstStyle/>
        <a:p>
          <a:pPr lvl="0" algn="ctr" defTabSz="577850">
            <a:lnSpc>
              <a:spcPct val="90000"/>
            </a:lnSpc>
            <a:spcBef>
              <a:spcPct val="0"/>
            </a:spcBef>
            <a:spcAft>
              <a:spcPct val="35000"/>
            </a:spcAft>
          </a:pPr>
          <a:r>
            <a:rPr lang="en-US" sz="1300" kern="1200" dirty="0" smtClean="0"/>
            <a:t>Balanced diet</a:t>
          </a:r>
          <a:endParaRPr lang="en-NZ" sz="1300" kern="1200" dirty="0"/>
        </a:p>
      </dsp:txBody>
      <dsp:txXfrm>
        <a:off x="212805" y="1415634"/>
        <a:ext cx="1021592" cy="1021592"/>
      </dsp:txXfrm>
    </dsp:sp>
    <dsp:sp modelId="{E7F48F08-CCE2-4F65-A4FA-439FD75D4644}">
      <dsp:nvSpPr>
        <dsp:cNvPr id="0" name=""/>
        <dsp:cNvSpPr/>
      </dsp:nvSpPr>
      <dsp:spPr>
        <a:xfrm>
          <a:off x="1157026" y="1204056"/>
          <a:ext cx="1444748" cy="1444748"/>
        </a:xfrm>
        <a:prstGeom prst="ellipse">
          <a:avLst/>
        </a:prstGeom>
        <a:solidFill>
          <a:schemeClr val="accent2">
            <a:alpha val="50000"/>
            <a:hueOff val="1978602"/>
            <a:satOff val="-12954"/>
            <a:lumOff val="284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79509" tIns="16510" rIns="79509" bIns="16510" numCol="1" spcCol="1270" anchor="ctr" anchorCtr="0">
          <a:noAutofit/>
        </a:bodyPr>
        <a:lstStyle/>
        <a:p>
          <a:pPr lvl="0" algn="ctr" defTabSz="577850">
            <a:lnSpc>
              <a:spcPct val="90000"/>
            </a:lnSpc>
            <a:spcBef>
              <a:spcPct val="0"/>
            </a:spcBef>
            <a:spcAft>
              <a:spcPct val="35000"/>
            </a:spcAft>
          </a:pPr>
          <a:r>
            <a:rPr lang="en-US" sz="1300" kern="1200" dirty="0" smtClean="0"/>
            <a:t>Exercise</a:t>
          </a:r>
          <a:endParaRPr lang="en-NZ" sz="1300" kern="1200" dirty="0"/>
        </a:p>
      </dsp:txBody>
      <dsp:txXfrm>
        <a:off x="1368604" y="1415634"/>
        <a:ext cx="1021592" cy="1021592"/>
      </dsp:txXfrm>
    </dsp:sp>
    <dsp:sp modelId="{418C4909-6760-432B-9C61-D248D83B97EE}">
      <dsp:nvSpPr>
        <dsp:cNvPr id="0" name=""/>
        <dsp:cNvSpPr/>
      </dsp:nvSpPr>
      <dsp:spPr>
        <a:xfrm>
          <a:off x="2312825" y="1204056"/>
          <a:ext cx="1444748" cy="1444748"/>
        </a:xfrm>
        <a:prstGeom prst="ellipse">
          <a:avLst/>
        </a:prstGeom>
        <a:solidFill>
          <a:schemeClr val="accent2">
            <a:alpha val="50000"/>
            <a:hueOff val="3957205"/>
            <a:satOff val="-25907"/>
            <a:lumOff val="568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79509" tIns="16510" rIns="79509" bIns="16510" numCol="1" spcCol="1270" anchor="ctr" anchorCtr="0">
          <a:noAutofit/>
        </a:bodyPr>
        <a:lstStyle/>
        <a:p>
          <a:pPr lvl="0" algn="ctr" defTabSz="577850">
            <a:lnSpc>
              <a:spcPct val="90000"/>
            </a:lnSpc>
            <a:spcBef>
              <a:spcPct val="0"/>
            </a:spcBef>
            <a:spcAft>
              <a:spcPct val="35000"/>
            </a:spcAft>
          </a:pPr>
          <a:r>
            <a:rPr lang="en-US" sz="1300" kern="1200" dirty="0" smtClean="0"/>
            <a:t>Mindfulness</a:t>
          </a:r>
          <a:endParaRPr lang="en-NZ" sz="1300" kern="1200" dirty="0"/>
        </a:p>
      </dsp:txBody>
      <dsp:txXfrm>
        <a:off x="2524403" y="1415634"/>
        <a:ext cx="1021592" cy="1021592"/>
      </dsp:txXfrm>
    </dsp:sp>
    <dsp:sp modelId="{2654CCE3-2503-413C-9180-E523E2ED3271}">
      <dsp:nvSpPr>
        <dsp:cNvPr id="0" name=""/>
        <dsp:cNvSpPr/>
      </dsp:nvSpPr>
      <dsp:spPr>
        <a:xfrm>
          <a:off x="3468625" y="1204056"/>
          <a:ext cx="1444748" cy="1444748"/>
        </a:xfrm>
        <a:prstGeom prst="ellipse">
          <a:avLst/>
        </a:prstGeom>
        <a:solidFill>
          <a:schemeClr val="accent2">
            <a:alpha val="50000"/>
            <a:hueOff val="5935807"/>
            <a:satOff val="-38860"/>
            <a:lumOff val="85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79509" tIns="16510" rIns="79509" bIns="16510" numCol="1" spcCol="1270" anchor="ctr" anchorCtr="0">
          <a:noAutofit/>
        </a:bodyPr>
        <a:lstStyle/>
        <a:p>
          <a:pPr lvl="0" algn="ctr" defTabSz="577850">
            <a:lnSpc>
              <a:spcPct val="90000"/>
            </a:lnSpc>
            <a:spcBef>
              <a:spcPct val="0"/>
            </a:spcBef>
            <a:spcAft>
              <a:spcPct val="35000"/>
            </a:spcAft>
          </a:pPr>
          <a:r>
            <a:rPr lang="en-US" sz="1300" kern="1200" dirty="0" smtClean="0"/>
            <a:t>Sleep hygiene</a:t>
          </a:r>
          <a:endParaRPr lang="en-NZ" sz="1300" kern="1200" dirty="0"/>
        </a:p>
      </dsp:txBody>
      <dsp:txXfrm>
        <a:off x="3680203" y="1415634"/>
        <a:ext cx="1021592" cy="1021592"/>
      </dsp:txXfrm>
    </dsp:sp>
    <dsp:sp modelId="{5E2D1CCB-95B2-4C46-8F02-F6B7A8897555}">
      <dsp:nvSpPr>
        <dsp:cNvPr id="0" name=""/>
        <dsp:cNvSpPr/>
      </dsp:nvSpPr>
      <dsp:spPr>
        <a:xfrm>
          <a:off x="4624424" y="1204056"/>
          <a:ext cx="1444748" cy="1444748"/>
        </a:xfrm>
        <a:prstGeom prst="ellipse">
          <a:avLst/>
        </a:prstGeom>
        <a:solidFill>
          <a:schemeClr val="accent2">
            <a:alpha val="50000"/>
            <a:hueOff val="7914410"/>
            <a:satOff val="-51814"/>
            <a:lumOff val="1137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79509" tIns="16510" rIns="79509" bIns="16510" numCol="1" spcCol="1270" anchor="ctr" anchorCtr="0">
          <a:noAutofit/>
        </a:bodyPr>
        <a:lstStyle/>
        <a:p>
          <a:pPr lvl="0" algn="ctr" defTabSz="577850">
            <a:lnSpc>
              <a:spcPct val="90000"/>
            </a:lnSpc>
            <a:spcBef>
              <a:spcPct val="0"/>
            </a:spcBef>
            <a:spcAft>
              <a:spcPct val="35000"/>
            </a:spcAft>
          </a:pPr>
          <a:r>
            <a:rPr lang="en-US" sz="1300" kern="1200" dirty="0" smtClean="0"/>
            <a:t>Wellness toolbox</a:t>
          </a:r>
          <a:endParaRPr lang="en-NZ" sz="1300" kern="1200" dirty="0"/>
        </a:p>
      </dsp:txBody>
      <dsp:txXfrm>
        <a:off x="4836002" y="1415634"/>
        <a:ext cx="1021592" cy="1021592"/>
      </dsp:txXfrm>
    </dsp:sp>
    <dsp:sp modelId="{6DF6AD99-7185-4ABA-9ABD-5CC4B8C3D069}">
      <dsp:nvSpPr>
        <dsp:cNvPr id="0" name=""/>
        <dsp:cNvSpPr/>
      </dsp:nvSpPr>
      <dsp:spPr>
        <a:xfrm>
          <a:off x="5780223" y="1204056"/>
          <a:ext cx="1444748" cy="1444748"/>
        </a:xfrm>
        <a:prstGeom prst="ellipse">
          <a:avLst/>
        </a:prstGeom>
        <a:solidFill>
          <a:schemeClr val="accent2">
            <a:alpha val="50000"/>
            <a:hueOff val="9893011"/>
            <a:satOff val="-64767"/>
            <a:lumOff val="1421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79509" tIns="16510" rIns="79509" bIns="16510" numCol="1" spcCol="1270" anchor="ctr" anchorCtr="0">
          <a:noAutofit/>
        </a:bodyPr>
        <a:lstStyle/>
        <a:p>
          <a:pPr lvl="0" algn="ctr" defTabSz="577850">
            <a:lnSpc>
              <a:spcPct val="90000"/>
            </a:lnSpc>
            <a:spcBef>
              <a:spcPct val="0"/>
            </a:spcBef>
            <a:spcAft>
              <a:spcPct val="35000"/>
            </a:spcAft>
          </a:pPr>
          <a:r>
            <a:rPr lang="en-US" sz="1300" kern="1200" dirty="0" smtClean="0"/>
            <a:t>Medications</a:t>
          </a:r>
          <a:endParaRPr lang="en-NZ" sz="1300" kern="1200" dirty="0"/>
        </a:p>
      </dsp:txBody>
      <dsp:txXfrm>
        <a:off x="5991801" y="1415634"/>
        <a:ext cx="1021592" cy="1021592"/>
      </dsp:txXfrm>
    </dsp:sp>
    <dsp:sp modelId="{E763F294-4720-4D9C-B328-16AD48459CD6}">
      <dsp:nvSpPr>
        <dsp:cNvPr id="0" name=""/>
        <dsp:cNvSpPr/>
      </dsp:nvSpPr>
      <dsp:spPr>
        <a:xfrm>
          <a:off x="6936022" y="1204056"/>
          <a:ext cx="1444748" cy="1444748"/>
        </a:xfrm>
        <a:prstGeom prst="ellipse">
          <a:avLst/>
        </a:prstGeom>
        <a:solidFill>
          <a:schemeClr val="accent2">
            <a:alpha val="50000"/>
            <a:hueOff val="11871614"/>
            <a:satOff val="-77721"/>
            <a:lumOff val="170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79509" tIns="16510" rIns="79509" bIns="16510" numCol="1" spcCol="1270" anchor="ctr" anchorCtr="0">
          <a:noAutofit/>
        </a:bodyPr>
        <a:lstStyle/>
        <a:p>
          <a:pPr lvl="0" algn="ctr" defTabSz="577850">
            <a:lnSpc>
              <a:spcPct val="90000"/>
            </a:lnSpc>
            <a:spcBef>
              <a:spcPct val="0"/>
            </a:spcBef>
            <a:spcAft>
              <a:spcPct val="35000"/>
            </a:spcAft>
          </a:pPr>
          <a:r>
            <a:rPr lang="en-US" sz="1300" kern="1200" dirty="0" smtClean="0"/>
            <a:t>Counseling</a:t>
          </a:r>
          <a:endParaRPr lang="en-NZ" sz="1300" kern="1200" dirty="0"/>
        </a:p>
      </dsp:txBody>
      <dsp:txXfrm>
        <a:off x="7147600" y="1415634"/>
        <a:ext cx="1021592" cy="1021592"/>
      </dsp:txXfrm>
    </dsp:sp>
  </dsp:spTree>
</dsp:drawing>
</file>

<file path=ppt/diagrams/layout1.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layout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D93DD84-B432-429B-98FD-F88BA2157F26}" type="datetimeFigureOut">
              <a:rPr lang="en-US" smtClean="0"/>
              <a:pPr/>
              <a:t>10/15/2018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8D180FF-B305-4BCE-9390-893FE49B7537}" type="slidenum">
              <a:rPr lang="en-US" smtClean="0"/>
              <a:pPr/>
              <a:t>‹#›</a:t>
            </a:fld>
            <a:endParaRPr lang="en-US"/>
          </a:p>
        </p:txBody>
      </p:sp>
    </p:spTree>
    <p:extLst>
      <p:ext uri="{BB962C8B-B14F-4D97-AF65-F5344CB8AC3E}">
        <p14:creationId xmlns:p14="http://schemas.microsoft.com/office/powerpoint/2010/main" val="29739507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8D180FF-B305-4BCE-9390-893FE49B7537}" type="slidenum">
              <a:rPr lang="en-US" smtClean="0"/>
              <a:pPr/>
              <a:t>1</a:t>
            </a:fld>
            <a:endParaRPr lang="en-US"/>
          </a:p>
        </p:txBody>
      </p:sp>
    </p:spTree>
    <p:extLst>
      <p:ext uri="{BB962C8B-B14F-4D97-AF65-F5344CB8AC3E}">
        <p14:creationId xmlns:p14="http://schemas.microsoft.com/office/powerpoint/2010/main" val="12115738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NZ" sz="1200" kern="1200" dirty="0" smtClean="0">
                <a:solidFill>
                  <a:schemeClr val="tx1"/>
                </a:solidFill>
                <a:effectLst/>
                <a:latin typeface="+mn-lt"/>
                <a:ea typeface="+mn-ea"/>
                <a:cs typeface="+mn-cs"/>
              </a:rPr>
              <a:t>These were the four main</a:t>
            </a:r>
            <a:r>
              <a:rPr lang="en-NZ" sz="1200" kern="1200" baseline="0" dirty="0" smtClean="0">
                <a:solidFill>
                  <a:schemeClr val="tx1"/>
                </a:solidFill>
                <a:effectLst/>
                <a:latin typeface="+mn-lt"/>
                <a:ea typeface="+mn-ea"/>
                <a:cs typeface="+mn-cs"/>
              </a:rPr>
              <a:t> concepts that emerged from the literature. Awareness of depression in the workplace, Identifying who is or at risk of being affected, efficacy of the methods of identification and the barriers in place that make this processes difficult.  We used this as a foundation for our survey- Under these domains we chose to ask the following questions to our NZ Occupational health professionals.</a:t>
            </a:r>
          </a:p>
          <a:p>
            <a:pPr lvl="0"/>
            <a:endParaRPr lang="en-NZ" sz="1200" kern="1200" dirty="0" smtClean="0">
              <a:solidFill>
                <a:schemeClr val="tx1"/>
              </a:solidFill>
              <a:effectLst/>
              <a:latin typeface="+mn-lt"/>
              <a:ea typeface="+mn-ea"/>
              <a:cs typeface="+mn-cs"/>
            </a:endParaRPr>
          </a:p>
          <a:p>
            <a:pPr lvl="0"/>
            <a:r>
              <a:rPr lang="en-NZ" sz="1200" kern="1200" dirty="0" smtClean="0">
                <a:solidFill>
                  <a:schemeClr val="tx1"/>
                </a:solidFill>
                <a:effectLst/>
                <a:latin typeface="+mn-lt"/>
                <a:ea typeface="+mn-ea"/>
                <a:cs typeface="+mn-cs"/>
              </a:rPr>
              <a:t>Awareness: To what extent do you believe depression is a problem in the workplace?</a:t>
            </a:r>
            <a:endParaRPr lang="en-US" sz="1200" kern="1200" dirty="0" smtClean="0">
              <a:solidFill>
                <a:schemeClr val="tx1"/>
              </a:solidFill>
              <a:effectLst/>
              <a:latin typeface="+mn-lt"/>
              <a:ea typeface="+mn-ea"/>
              <a:cs typeface="+mn-cs"/>
            </a:endParaRPr>
          </a:p>
          <a:p>
            <a:pPr lvl="0"/>
            <a:r>
              <a:rPr lang="en-NZ" sz="1200" kern="1200" dirty="0" smtClean="0">
                <a:solidFill>
                  <a:schemeClr val="tx1"/>
                </a:solidFill>
                <a:effectLst/>
                <a:latin typeface="+mn-lt"/>
                <a:ea typeface="+mn-ea"/>
                <a:cs typeface="+mn-cs"/>
              </a:rPr>
              <a:t>Identification: How often do you screen for depression in the workplace?</a:t>
            </a:r>
            <a:r>
              <a:rPr lang="en-US" sz="1200" kern="1200" baseline="0" dirty="0" smtClean="0">
                <a:solidFill>
                  <a:schemeClr val="tx1"/>
                </a:solidFill>
                <a:effectLst/>
                <a:latin typeface="+mn-lt"/>
                <a:ea typeface="+mn-ea"/>
                <a:cs typeface="+mn-cs"/>
              </a:rPr>
              <a:t> AND </a:t>
            </a:r>
            <a:r>
              <a:rPr lang="en-NZ" sz="1200" kern="1200" dirty="0" smtClean="0">
                <a:solidFill>
                  <a:schemeClr val="tx1"/>
                </a:solidFill>
                <a:effectLst/>
                <a:latin typeface="+mn-lt"/>
                <a:ea typeface="+mn-ea"/>
                <a:cs typeface="+mn-cs"/>
              </a:rPr>
              <a:t>Which depression-related screening tools do you use?</a:t>
            </a:r>
            <a:endParaRPr lang="en-US" sz="1200" kern="1200" dirty="0" smtClean="0">
              <a:solidFill>
                <a:schemeClr val="tx1"/>
              </a:solidFill>
              <a:effectLst/>
              <a:latin typeface="+mn-lt"/>
              <a:ea typeface="+mn-ea"/>
              <a:cs typeface="+mn-cs"/>
            </a:endParaRPr>
          </a:p>
          <a:p>
            <a:pPr lvl="0"/>
            <a:r>
              <a:rPr lang="en-NZ" sz="1200" kern="1200" dirty="0" smtClean="0">
                <a:solidFill>
                  <a:schemeClr val="tx1"/>
                </a:solidFill>
                <a:effectLst/>
                <a:latin typeface="+mn-lt"/>
                <a:ea typeface="+mn-ea"/>
                <a:cs typeface="+mn-cs"/>
              </a:rPr>
              <a:t>Appraisal: Do you believe screening for depression in the workplace is effective?</a:t>
            </a:r>
            <a:endParaRPr lang="en-US" sz="1200" kern="1200" dirty="0" smtClean="0">
              <a:solidFill>
                <a:schemeClr val="tx1"/>
              </a:solidFill>
              <a:effectLst/>
              <a:latin typeface="+mn-lt"/>
              <a:ea typeface="+mn-ea"/>
              <a:cs typeface="+mn-cs"/>
            </a:endParaRPr>
          </a:p>
          <a:p>
            <a:pPr lvl="0"/>
            <a:r>
              <a:rPr lang="en-NZ" sz="1200" kern="1200" dirty="0" smtClean="0">
                <a:solidFill>
                  <a:schemeClr val="tx1"/>
                </a:solidFill>
                <a:effectLst/>
                <a:latin typeface="+mn-lt"/>
                <a:ea typeface="+mn-ea"/>
                <a:cs typeface="+mn-cs"/>
              </a:rPr>
              <a:t>Barriers: What barriers do you believe are involved when screening for depression?</a:t>
            </a:r>
            <a:endParaRPr lang="en-US" sz="1200" kern="1200" dirty="0" smtClean="0">
              <a:solidFill>
                <a:schemeClr val="tx1"/>
              </a:solidFill>
              <a:effectLst/>
              <a:latin typeface="+mn-lt"/>
              <a:ea typeface="+mn-ea"/>
              <a:cs typeface="+mn-cs"/>
            </a:endParaRPr>
          </a:p>
          <a:p>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NZ" sz="1200" kern="1200" dirty="0" smtClean="0">
                <a:solidFill>
                  <a:schemeClr val="tx1"/>
                </a:solidFill>
                <a:effectLst/>
                <a:latin typeface="+mn-lt"/>
                <a:ea typeface="+mn-ea"/>
                <a:cs typeface="+mn-cs"/>
              </a:rPr>
              <a:t>I would like you to take a moment to think</a:t>
            </a:r>
            <a:r>
              <a:rPr lang="en-NZ" sz="1200" kern="1200" baseline="0" dirty="0" smtClean="0">
                <a:solidFill>
                  <a:schemeClr val="tx1"/>
                </a:solidFill>
                <a:effectLst/>
                <a:latin typeface="+mn-lt"/>
                <a:ea typeface="+mn-ea"/>
                <a:cs typeface="+mn-cs"/>
              </a:rPr>
              <a:t> about these domains with regard to how you personally feel about depression and its impact within the </a:t>
            </a:r>
            <a:r>
              <a:rPr lang="en-NZ" sz="1200" kern="1200" baseline="0" dirty="0" err="1" smtClean="0">
                <a:solidFill>
                  <a:schemeClr val="tx1"/>
                </a:solidFill>
                <a:effectLst/>
                <a:latin typeface="+mn-lt"/>
                <a:ea typeface="+mn-ea"/>
                <a:cs typeface="+mn-cs"/>
              </a:rPr>
              <a:t>workplace.whether</a:t>
            </a:r>
            <a:r>
              <a:rPr lang="en-NZ" sz="1200" kern="1200" baseline="0" dirty="0" smtClean="0">
                <a:solidFill>
                  <a:schemeClr val="tx1"/>
                </a:solidFill>
                <a:effectLst/>
                <a:latin typeface="+mn-lt"/>
                <a:ea typeface="+mn-ea"/>
                <a:cs typeface="+mn-cs"/>
              </a:rPr>
              <a:t> that is part of your job description or not although I argue we all have a hand in being responsible.</a:t>
            </a:r>
            <a:endParaRPr lang="en-NZ"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38D180FF-B305-4BCE-9390-893FE49B7537}" type="slidenum">
              <a:rPr lang="en-US" smtClean="0"/>
              <a:pPr/>
              <a:t>12</a:t>
            </a:fld>
            <a:endParaRPr lang="en-US"/>
          </a:p>
        </p:txBody>
      </p:sp>
    </p:spTree>
    <p:extLst>
      <p:ext uri="{BB962C8B-B14F-4D97-AF65-F5344CB8AC3E}">
        <p14:creationId xmlns:p14="http://schemas.microsoft.com/office/powerpoint/2010/main" val="23811638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fld id="{38D180FF-B305-4BCE-9390-893FE49B7537}" type="slidenum">
              <a:rPr lang="en-US" smtClean="0"/>
              <a:pPr/>
              <a:t>13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fld id="{38D180FF-B305-4BCE-9390-893FE49B7537}" type="slidenum">
              <a:rPr lang="en-US" smtClean="0"/>
              <a:pPr/>
              <a:t>14</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fld id="{38D180FF-B305-4BCE-9390-893FE49B7537}" type="slidenum">
              <a:rPr lang="en-US" smtClean="0"/>
              <a:pPr/>
              <a:t>16</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8D180FF-B305-4BCE-9390-893FE49B7537}" type="slidenum">
              <a:rPr lang="en-US" smtClean="0"/>
              <a:pPr/>
              <a:t>17</a:t>
            </a:fld>
            <a:endParaRPr lang="en-US"/>
          </a:p>
        </p:txBody>
      </p:sp>
    </p:spTree>
    <p:extLst>
      <p:ext uri="{BB962C8B-B14F-4D97-AF65-F5344CB8AC3E}">
        <p14:creationId xmlns:p14="http://schemas.microsoft.com/office/powerpoint/2010/main" val="521357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dirty="0" smtClean="0"/>
          </a:p>
        </p:txBody>
      </p:sp>
      <p:sp>
        <p:nvSpPr>
          <p:cNvPr id="4" name="Slide Number Placeholder 3"/>
          <p:cNvSpPr>
            <a:spLocks noGrp="1"/>
          </p:cNvSpPr>
          <p:nvPr>
            <p:ph type="sldNum" sz="quarter" idx="10"/>
          </p:nvPr>
        </p:nvSpPr>
        <p:spPr/>
        <p:txBody>
          <a:bodyPr/>
          <a:lstStyle/>
          <a:p>
            <a:fld id="{38D180FF-B305-4BCE-9390-893FE49B7537}" type="slidenum">
              <a:rPr lang="en-US" smtClean="0"/>
              <a:pPr/>
              <a:t>18</a:t>
            </a:fld>
            <a:endParaRPr lang="en-US"/>
          </a:p>
        </p:txBody>
      </p:sp>
    </p:spTree>
    <p:extLst>
      <p:ext uri="{BB962C8B-B14F-4D97-AF65-F5344CB8AC3E}">
        <p14:creationId xmlns:p14="http://schemas.microsoft.com/office/powerpoint/2010/main" val="27974593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8D180FF-B305-4BCE-9390-893FE49B7537}" type="slidenum">
              <a:rPr lang="en-US" smtClean="0"/>
              <a:pPr/>
              <a:t>19</a:t>
            </a:fld>
            <a:endParaRPr lang="en-US"/>
          </a:p>
        </p:txBody>
      </p:sp>
    </p:spTree>
    <p:extLst>
      <p:ext uri="{BB962C8B-B14F-4D97-AF65-F5344CB8AC3E}">
        <p14:creationId xmlns:p14="http://schemas.microsoft.com/office/powerpoint/2010/main" val="16771913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fld id="{38D180FF-B305-4BCE-9390-893FE49B7537}" type="slidenum">
              <a:rPr lang="en-US" smtClean="0"/>
              <a:pPr/>
              <a:t>20</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8D180FF-B305-4BCE-9390-893FE49B7537}" type="slidenum">
              <a:rPr lang="en-US" smtClean="0"/>
              <a:pPr/>
              <a:t>22</a:t>
            </a:fld>
            <a:endParaRPr lang="en-US"/>
          </a:p>
        </p:txBody>
      </p:sp>
    </p:spTree>
    <p:extLst>
      <p:ext uri="{BB962C8B-B14F-4D97-AF65-F5344CB8AC3E}">
        <p14:creationId xmlns:p14="http://schemas.microsoft.com/office/powerpoint/2010/main" val="25910354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fld id="{38D180FF-B305-4BCE-9390-893FE49B7537}"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baseline="0" dirty="0" smtClean="0">
              <a:solidFill>
                <a:srgbClr val="CC9900"/>
              </a:solidFill>
              <a:latin typeface="Bradley Hand ITC" panose="03070402050302030203" pitchFamily="66" charset="0"/>
              <a:cs typeface="Arabic Typesetting" panose="03020402040406030203" pitchFamily="66" charset="-78"/>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baseline="0" dirty="0" smtClean="0">
              <a:solidFill>
                <a:srgbClr val="CC9900"/>
              </a:solidFill>
              <a:latin typeface="Bradley Hand ITC" panose="03070402050302030203" pitchFamily="66" charset="0"/>
              <a:cs typeface="Arabic Typesetting" panose="03020402040406030203" pitchFamily="66" charset="-78"/>
            </a:endParaRPr>
          </a:p>
        </p:txBody>
      </p:sp>
      <p:sp>
        <p:nvSpPr>
          <p:cNvPr id="4" name="Slide Number Placeholder 3"/>
          <p:cNvSpPr>
            <a:spLocks noGrp="1"/>
          </p:cNvSpPr>
          <p:nvPr>
            <p:ph type="sldNum" sz="quarter" idx="10"/>
          </p:nvPr>
        </p:nvSpPr>
        <p:spPr/>
        <p:txBody>
          <a:bodyPr/>
          <a:lstStyle/>
          <a:p>
            <a:fld id="{38D180FF-B305-4BCE-9390-893FE49B7537}" type="slidenum">
              <a:rPr lang="en-US" smtClean="0"/>
              <a:pPr/>
              <a:t>3</a:t>
            </a:fld>
            <a:endParaRPr lang="en-US"/>
          </a:p>
        </p:txBody>
      </p:sp>
    </p:spTree>
    <p:extLst>
      <p:ext uri="{BB962C8B-B14F-4D97-AF65-F5344CB8AC3E}">
        <p14:creationId xmlns:p14="http://schemas.microsoft.com/office/powerpoint/2010/main" val="19749164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NZ" sz="120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NZ" sz="1200" kern="1200" dirty="0" smtClean="0">
              <a:solidFill>
                <a:schemeClr val="tx1"/>
              </a:solidFill>
              <a:latin typeface="+mn-lt"/>
              <a:ea typeface="+mn-ea"/>
              <a:cs typeface="+mn-cs"/>
            </a:endParaRPr>
          </a:p>
          <a:p>
            <a:endParaRPr lang="en-NZ" dirty="0"/>
          </a:p>
        </p:txBody>
      </p:sp>
      <p:sp>
        <p:nvSpPr>
          <p:cNvPr id="4" name="Slide Number Placeholder 3"/>
          <p:cNvSpPr>
            <a:spLocks noGrp="1"/>
          </p:cNvSpPr>
          <p:nvPr>
            <p:ph type="sldNum" sz="quarter" idx="10"/>
          </p:nvPr>
        </p:nvSpPr>
        <p:spPr/>
        <p:txBody>
          <a:bodyPr/>
          <a:lstStyle/>
          <a:p>
            <a:fld id="{38D180FF-B305-4BCE-9390-893FE49B7537}"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Female to males 475:</a:t>
            </a:r>
            <a:r>
              <a:rPr lang="en-US" baseline="0" dirty="0" smtClean="0"/>
              <a:t> 193 </a:t>
            </a:r>
          </a:p>
          <a:p>
            <a:endParaRPr lang="en-NZ" dirty="0"/>
          </a:p>
        </p:txBody>
      </p:sp>
      <p:sp>
        <p:nvSpPr>
          <p:cNvPr id="4" name="Slide Number Placeholder 3"/>
          <p:cNvSpPr>
            <a:spLocks noGrp="1"/>
          </p:cNvSpPr>
          <p:nvPr>
            <p:ph type="sldNum" sz="quarter" idx="10"/>
          </p:nvPr>
        </p:nvSpPr>
        <p:spPr/>
        <p:txBody>
          <a:bodyPr/>
          <a:lstStyle/>
          <a:p>
            <a:fld id="{38D180FF-B305-4BCE-9390-893FE49B7537}"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38D180FF-B305-4BCE-9390-893FE49B7537}" type="slidenum">
              <a:rPr lang="en-US" smtClean="0"/>
              <a:pPr/>
              <a:t>8</a:t>
            </a:fld>
            <a:endParaRPr lang="en-US"/>
          </a:p>
        </p:txBody>
      </p:sp>
    </p:spTree>
    <p:extLst>
      <p:ext uri="{BB962C8B-B14F-4D97-AF65-F5344CB8AC3E}">
        <p14:creationId xmlns:p14="http://schemas.microsoft.com/office/powerpoint/2010/main" val="14698470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8D180FF-B305-4BCE-9390-893FE49B7537}" type="slidenum">
              <a:rPr lang="en-US" smtClean="0"/>
              <a:pPr/>
              <a:t>9</a:t>
            </a:fld>
            <a:endParaRPr lang="en-US"/>
          </a:p>
        </p:txBody>
      </p:sp>
    </p:spTree>
    <p:extLst>
      <p:ext uri="{BB962C8B-B14F-4D97-AF65-F5344CB8AC3E}">
        <p14:creationId xmlns:p14="http://schemas.microsoft.com/office/powerpoint/2010/main" val="36989218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sz="1200" kern="1200" baseline="0" dirty="0" smtClean="0">
              <a:solidFill>
                <a:schemeClr val="tx1"/>
              </a:solidFill>
              <a:effectLst/>
              <a:latin typeface="+mn-lt"/>
              <a:ea typeface="+mn-ea"/>
              <a:cs typeface="+mn-cs"/>
            </a:endParaRPr>
          </a:p>
          <a:p>
            <a:pPr marL="0" indent="0">
              <a:buNone/>
            </a:pPr>
            <a:endParaRPr lang="en-US" dirty="0"/>
          </a:p>
        </p:txBody>
      </p:sp>
      <p:sp>
        <p:nvSpPr>
          <p:cNvPr id="4" name="Slide Number Placeholder 3"/>
          <p:cNvSpPr>
            <a:spLocks noGrp="1"/>
          </p:cNvSpPr>
          <p:nvPr>
            <p:ph type="sldNum" sz="quarter" idx="10"/>
          </p:nvPr>
        </p:nvSpPr>
        <p:spPr/>
        <p:txBody>
          <a:bodyPr/>
          <a:lstStyle/>
          <a:p>
            <a:fld id="{38D180FF-B305-4BCE-9390-893FE49B7537}" type="slidenum">
              <a:rPr lang="en-US" smtClean="0"/>
              <a:pPr/>
              <a:t>10</a:t>
            </a:fld>
            <a:endParaRPr lang="en-US"/>
          </a:p>
        </p:txBody>
      </p:sp>
    </p:spTree>
    <p:extLst>
      <p:ext uri="{BB962C8B-B14F-4D97-AF65-F5344CB8AC3E}">
        <p14:creationId xmlns:p14="http://schemas.microsoft.com/office/powerpoint/2010/main" val="6388480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8D180FF-B305-4BCE-9390-893FE49B7537}" type="slidenum">
              <a:rPr lang="en-US" smtClean="0"/>
              <a:pPr/>
              <a:t>11</a:t>
            </a:fld>
            <a:endParaRPr lang="en-US"/>
          </a:p>
        </p:txBody>
      </p:sp>
    </p:spTree>
    <p:extLst>
      <p:ext uri="{BB962C8B-B14F-4D97-AF65-F5344CB8AC3E}">
        <p14:creationId xmlns:p14="http://schemas.microsoft.com/office/powerpoint/2010/main" val="40052435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CD9DEB0-AE02-4C49-86F1-6FCD7B376EFA}" type="datetimeFigureOut">
              <a:rPr lang="en-US" smtClean="0"/>
              <a:pPr/>
              <a:t>10/15/2018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9C9BD8-190A-47EA-BE1B-DF58F1AB912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D9DEB0-AE02-4C49-86F1-6FCD7B376EFA}" type="datetimeFigureOut">
              <a:rPr lang="en-US" smtClean="0"/>
              <a:pPr/>
              <a:t>10/15/2018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9C9BD8-190A-47EA-BE1B-DF58F1AB912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D9DEB0-AE02-4C49-86F1-6FCD7B376EFA}" type="datetimeFigureOut">
              <a:rPr lang="en-US" smtClean="0"/>
              <a:pPr/>
              <a:t>10/15/2018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9C9BD8-190A-47EA-BE1B-DF58F1AB912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CD9DEB0-AE02-4C49-86F1-6FCD7B376EFA}" type="datetimeFigureOut">
              <a:rPr lang="en-US" smtClean="0"/>
              <a:pPr/>
              <a:t>10/15/2018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9C9BD8-190A-47EA-BE1B-DF58F1AB912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FCD9DEB0-AE02-4C49-86F1-6FCD7B376EFA}" type="datetimeFigureOut">
              <a:rPr lang="en-US" smtClean="0"/>
              <a:pPr/>
              <a:t>10/15/2018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9C9BD8-190A-47EA-BE1B-DF58F1AB912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CD9DEB0-AE02-4C49-86F1-6FCD7B376EFA}" type="datetimeFigureOut">
              <a:rPr lang="en-US" smtClean="0"/>
              <a:pPr/>
              <a:t>10/15/2018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9C9BD8-190A-47EA-BE1B-DF58F1AB9124}" type="slidenum">
              <a:rPr lang="en-US" smtClean="0"/>
              <a:pPr/>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CD9DEB0-AE02-4C49-86F1-6FCD7B376EFA}" type="datetimeFigureOut">
              <a:rPr lang="en-US" smtClean="0"/>
              <a:pPr/>
              <a:t>10/15/2018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29C9BD8-190A-47EA-BE1B-DF58F1AB912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CD9DEB0-AE02-4C49-86F1-6FCD7B376EFA}" type="datetimeFigureOut">
              <a:rPr lang="en-US" smtClean="0"/>
              <a:pPr/>
              <a:t>10/15/2018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29C9BD8-190A-47EA-BE1B-DF58F1AB912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D9DEB0-AE02-4C49-86F1-6FCD7B376EFA}" type="datetimeFigureOut">
              <a:rPr lang="en-US" smtClean="0"/>
              <a:pPr/>
              <a:t>10/15/2018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29C9BD8-190A-47EA-BE1B-DF58F1AB912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FCD9DEB0-AE02-4C49-86F1-6FCD7B376EFA}" type="datetimeFigureOut">
              <a:rPr lang="en-US" smtClean="0"/>
              <a:pPr/>
              <a:t>10/15/2018</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229C9BD8-190A-47EA-BE1B-DF58F1AB912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D9DEB0-AE02-4C49-86F1-6FCD7B376EFA}" type="datetimeFigureOut">
              <a:rPr lang="en-US" smtClean="0"/>
              <a:pPr/>
              <a:t>10/15/2018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9C9BD8-190A-47EA-BE1B-DF58F1AB912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FCD9DEB0-AE02-4C49-86F1-6FCD7B376EFA}" type="datetimeFigureOut">
              <a:rPr lang="en-US" smtClean="0"/>
              <a:pPr/>
              <a:t>10/15/2018</a:t>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229C9BD8-190A-47EA-BE1B-DF58F1AB912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0.png"/><Relationship Id="rId4" Type="http://schemas.openxmlformats.org/officeDocument/2006/relationships/hyperlink" Target="http://www.workwell.health.nz/workwell_home"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304800"/>
            <a:ext cx="6477000" cy="784225"/>
          </a:xfrm>
        </p:spPr>
        <p:txBody>
          <a:bodyPr/>
          <a:lstStyle/>
          <a:p>
            <a:r>
              <a:rPr lang="en-US" dirty="0" smtClean="0"/>
              <a:t>Depression in the workplace</a:t>
            </a:r>
            <a:endParaRPr lang="en-US" dirty="0"/>
          </a:p>
        </p:txBody>
      </p:sp>
      <p:sp>
        <p:nvSpPr>
          <p:cNvPr id="3" name="Subtitle 2"/>
          <p:cNvSpPr>
            <a:spLocks noGrp="1"/>
          </p:cNvSpPr>
          <p:nvPr>
            <p:ph type="subTitle" idx="1"/>
          </p:nvPr>
        </p:nvSpPr>
        <p:spPr>
          <a:xfrm>
            <a:off x="3048000" y="4495800"/>
            <a:ext cx="5486400" cy="1219200"/>
          </a:xfrm>
        </p:spPr>
        <p:txBody>
          <a:bodyPr>
            <a:normAutofit/>
          </a:bodyPr>
          <a:lstStyle/>
          <a:p>
            <a:r>
              <a:rPr lang="en-US" sz="1800" dirty="0" smtClean="0"/>
              <a:t>Dr Olivia </a:t>
            </a:r>
            <a:r>
              <a:rPr lang="en-US" sz="1800" dirty="0" err="1" smtClean="0"/>
              <a:t>Stubbersfield</a:t>
            </a:r>
            <a:endParaRPr lang="en-US" sz="1800" dirty="0" smtClean="0"/>
          </a:p>
          <a:p>
            <a:r>
              <a:rPr sz="1800" smtClean="0"/>
              <a:t>Psychiatry Registrar</a:t>
            </a:r>
          </a:p>
          <a:p>
            <a:endParaRPr lang="en-US" dirty="0"/>
          </a:p>
        </p:txBody>
      </p:sp>
    </p:spTree>
    <p:extLst>
      <p:ext uri="{BB962C8B-B14F-4D97-AF65-F5344CB8AC3E}">
        <p14:creationId xmlns:p14="http://schemas.microsoft.com/office/powerpoint/2010/main" val="1270950384"/>
      </p:ext>
    </p:extLst>
  </p:cSld>
  <p:clrMapOvr>
    <a:masterClrMapping/>
  </p:clrMapOvr>
  <mc:AlternateContent xmlns:mc="http://schemas.openxmlformats.org/markup-compatibility/2006" xmlns:p14="http://schemas.microsoft.com/office/powerpoint/2010/main">
    <mc:Choice Requires="p14">
      <p:transition spd="slow" p14:dur="2000" advTm="3030"/>
    </mc:Choice>
    <mc:Fallback xmlns="">
      <p:transition spd="slow" advTm="303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365760"/>
            <a:ext cx="7330440" cy="777240"/>
          </a:xfrm>
        </p:spPr>
        <p:txBody>
          <a:bodyPr/>
          <a:lstStyle/>
          <a:p>
            <a:r>
              <a:rPr lang="en-US" dirty="0" smtClean="0"/>
              <a:t>Occupational Consequences of untreated depression</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37064821"/>
              </p:ext>
            </p:extLst>
          </p:nvPr>
        </p:nvGraphicFramePr>
        <p:xfrm>
          <a:off x="822325" y="1100138"/>
          <a:ext cx="8093075" cy="37766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530746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2971421010"/>
              </p:ext>
            </p:extLst>
          </p:nvPr>
        </p:nvGraphicFramePr>
        <p:xfrm>
          <a:off x="457200" y="304800"/>
          <a:ext cx="8229600" cy="5791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547999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030185092"/>
              </p:ext>
            </p:extLst>
          </p:nvPr>
        </p:nvGraphicFramePr>
        <p:xfrm>
          <a:off x="838200" y="304800"/>
          <a:ext cx="7635875" cy="4724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404804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Awareness </a:t>
            </a:r>
            <a:endParaRPr lang="en-NZ" u="sng" dirty="0"/>
          </a:p>
        </p:txBody>
      </p:sp>
      <p:pic>
        <p:nvPicPr>
          <p:cNvPr id="1027" name="Picture 3"/>
          <p:cNvPicPr>
            <a:picLocks noChangeAspect="1" noChangeArrowheads="1"/>
          </p:cNvPicPr>
          <p:nvPr/>
        </p:nvPicPr>
        <p:blipFill>
          <a:blip r:embed="rId3"/>
          <a:srcRect/>
          <a:stretch>
            <a:fillRect/>
          </a:stretch>
        </p:blipFill>
        <p:spPr bwMode="auto">
          <a:xfrm>
            <a:off x="914400" y="1295400"/>
            <a:ext cx="4038600" cy="309425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5760"/>
            <a:ext cx="7886700" cy="548640"/>
          </a:xfrm>
        </p:spPr>
        <p:txBody>
          <a:bodyPr/>
          <a:lstStyle/>
          <a:p>
            <a:r>
              <a:rPr lang="en-NZ" u="sng" dirty="0" smtClean="0"/>
              <a:t>Identification</a:t>
            </a:r>
            <a:r>
              <a:rPr lang="en-NZ" dirty="0" smtClean="0"/>
              <a:t>: Screening tools</a:t>
            </a:r>
            <a:endParaRPr lang="en-NZ" dirty="0"/>
          </a:p>
        </p:txBody>
      </p:sp>
      <p:pic>
        <p:nvPicPr>
          <p:cNvPr id="1027" name="Picture 3"/>
          <p:cNvPicPr>
            <a:picLocks noGrp="1" noChangeAspect="1" noChangeArrowheads="1"/>
          </p:cNvPicPr>
          <p:nvPr>
            <p:ph idx="1"/>
          </p:nvPr>
        </p:nvPicPr>
        <p:blipFill>
          <a:blip r:embed="rId3"/>
          <a:srcRect/>
          <a:stretch>
            <a:fillRect/>
          </a:stretch>
        </p:blipFill>
        <p:spPr bwMode="auto">
          <a:xfrm>
            <a:off x="457200" y="1524000"/>
            <a:ext cx="3734573" cy="3276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29" name="Picture 5"/>
          <p:cNvPicPr>
            <a:picLocks noChangeAspect="1" noChangeArrowheads="1"/>
          </p:cNvPicPr>
          <p:nvPr/>
        </p:nvPicPr>
        <p:blipFill>
          <a:blip r:embed="rId4"/>
          <a:srcRect/>
          <a:stretch>
            <a:fillRect/>
          </a:stretch>
        </p:blipFill>
        <p:spPr bwMode="auto">
          <a:xfrm>
            <a:off x="4343400" y="1524000"/>
            <a:ext cx="4220808" cy="326478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TextBox 4"/>
          <p:cNvSpPr txBox="1"/>
          <p:nvPr/>
        </p:nvSpPr>
        <p:spPr>
          <a:xfrm>
            <a:off x="2667000" y="5181600"/>
            <a:ext cx="5715000" cy="400110"/>
          </a:xfrm>
          <a:prstGeom prst="rect">
            <a:avLst/>
          </a:prstGeom>
          <a:noFill/>
        </p:spPr>
        <p:txBody>
          <a:bodyPr wrap="square" rtlCol="0">
            <a:spAutoFit/>
          </a:bodyPr>
          <a:lstStyle/>
          <a:p>
            <a:r>
              <a:rPr lang="en-US" sz="2000" b="1" i="1" dirty="0" smtClean="0">
                <a:solidFill>
                  <a:srgbClr val="FF0000"/>
                </a:solidFill>
              </a:rPr>
              <a:t>*Impairment in social or </a:t>
            </a:r>
            <a:r>
              <a:rPr lang="en-US" sz="2000" b="1" i="1" u="sng" dirty="0" smtClean="0">
                <a:solidFill>
                  <a:srgbClr val="FF0000"/>
                </a:solidFill>
              </a:rPr>
              <a:t>occupational </a:t>
            </a:r>
            <a:r>
              <a:rPr lang="en-US" sz="2000" b="1" i="1" dirty="0" smtClean="0">
                <a:solidFill>
                  <a:srgbClr val="FF0000"/>
                </a:solidFill>
              </a:rPr>
              <a:t>functioning </a:t>
            </a:r>
            <a:endParaRPr lang="en-NZ" sz="2000" b="1" i="1" dirty="0">
              <a:solidFill>
                <a:srgbClr val="FF0000"/>
              </a:solidFill>
            </a:endParaRPr>
          </a:p>
        </p:txBody>
      </p:sp>
      <p:sp>
        <p:nvSpPr>
          <p:cNvPr id="6" name="TextBox 5"/>
          <p:cNvSpPr txBox="1"/>
          <p:nvPr/>
        </p:nvSpPr>
        <p:spPr>
          <a:xfrm>
            <a:off x="457200" y="1066800"/>
            <a:ext cx="3733800" cy="369332"/>
          </a:xfrm>
          <a:prstGeom prst="rect">
            <a:avLst/>
          </a:prstGeom>
          <a:noFill/>
        </p:spPr>
        <p:txBody>
          <a:bodyPr wrap="square" rtlCol="0">
            <a:spAutoFit/>
          </a:bodyPr>
          <a:lstStyle/>
          <a:p>
            <a:r>
              <a:rPr lang="en-US" u="sng" dirty="0" smtClean="0"/>
              <a:t>Patient Health Questionnaire- PHQ-9 </a:t>
            </a:r>
            <a:endParaRPr lang="en-NZ" u="sng" dirty="0"/>
          </a:p>
        </p:txBody>
      </p:sp>
      <p:sp>
        <p:nvSpPr>
          <p:cNvPr id="7" name="TextBox 6"/>
          <p:cNvSpPr txBox="1"/>
          <p:nvPr/>
        </p:nvSpPr>
        <p:spPr>
          <a:xfrm>
            <a:off x="4648200" y="1066800"/>
            <a:ext cx="3733800" cy="369332"/>
          </a:xfrm>
          <a:prstGeom prst="rect">
            <a:avLst/>
          </a:prstGeom>
          <a:noFill/>
        </p:spPr>
        <p:txBody>
          <a:bodyPr wrap="square" rtlCol="0">
            <a:spAutoFit/>
          </a:bodyPr>
          <a:lstStyle/>
          <a:p>
            <a:r>
              <a:rPr lang="en-US" u="sng" dirty="0" smtClean="0"/>
              <a:t>Becks Depression Inventory – BDI </a:t>
            </a:r>
            <a:endParaRPr lang="en-NZ" u="sng"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u="sng" dirty="0" smtClean="0"/>
              <a:t>Identification</a:t>
            </a:r>
            <a:r>
              <a:rPr lang="en-NZ" dirty="0" smtClean="0"/>
              <a:t>: Screening tools</a:t>
            </a:r>
            <a:endParaRPr lang="en-NZ" dirty="0"/>
          </a:p>
        </p:txBody>
      </p:sp>
      <p:pic>
        <p:nvPicPr>
          <p:cNvPr id="2050" name="Picture 2"/>
          <p:cNvPicPr>
            <a:picLocks noChangeAspect="1" noChangeArrowheads="1"/>
          </p:cNvPicPr>
          <p:nvPr/>
        </p:nvPicPr>
        <p:blipFill>
          <a:blip r:embed="rId2"/>
          <a:srcRect/>
          <a:stretch>
            <a:fillRect/>
          </a:stretch>
        </p:blipFill>
        <p:spPr bwMode="auto">
          <a:xfrm>
            <a:off x="990600" y="1143000"/>
            <a:ext cx="5867400" cy="331893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Appraisal</a:t>
            </a:r>
            <a:endParaRPr lang="en-NZ" u="sng" dirty="0"/>
          </a:p>
        </p:txBody>
      </p:sp>
      <p:pic>
        <p:nvPicPr>
          <p:cNvPr id="3074" name="Picture 2"/>
          <p:cNvPicPr>
            <a:picLocks noChangeAspect="1" noChangeArrowheads="1"/>
          </p:cNvPicPr>
          <p:nvPr/>
        </p:nvPicPr>
        <p:blipFill>
          <a:blip r:embed="rId3"/>
          <a:srcRect/>
          <a:stretch>
            <a:fillRect/>
          </a:stretch>
        </p:blipFill>
        <p:spPr bwMode="auto">
          <a:xfrm>
            <a:off x="533400" y="1066800"/>
            <a:ext cx="3421002" cy="2907048"/>
          </a:xfrm>
          <a:prstGeom prst="rect">
            <a:avLst/>
          </a:prstGeom>
          <a:noFill/>
          <a:ln w="9525">
            <a:noFill/>
            <a:miter lim="800000"/>
            <a:headEnd/>
            <a:tailEnd/>
          </a:ln>
          <a:effectLst/>
        </p:spPr>
      </p:pic>
      <p:sp>
        <p:nvSpPr>
          <p:cNvPr id="5" name="TextBox 4"/>
          <p:cNvSpPr txBox="1"/>
          <p:nvPr/>
        </p:nvSpPr>
        <p:spPr>
          <a:xfrm>
            <a:off x="1828800" y="4267200"/>
            <a:ext cx="4495800" cy="646331"/>
          </a:xfrm>
          <a:prstGeom prst="rect">
            <a:avLst/>
          </a:prstGeom>
          <a:noFill/>
        </p:spPr>
        <p:txBody>
          <a:bodyPr wrap="square" rtlCol="0">
            <a:spAutoFit/>
          </a:bodyPr>
          <a:lstStyle/>
          <a:p>
            <a:r>
              <a:rPr lang="en-US" b="1" i="1" dirty="0" smtClean="0"/>
              <a:t>Despite &gt;70% reporting depression is a moderate to large problem in the workplace</a:t>
            </a:r>
            <a:endParaRPr lang="en-NZ" b="1" i="1" dirty="0"/>
          </a:p>
        </p:txBody>
      </p:sp>
      <p:pic>
        <p:nvPicPr>
          <p:cNvPr id="3075" name="Picture 3"/>
          <p:cNvPicPr>
            <a:picLocks noChangeAspect="1" noChangeArrowheads="1"/>
          </p:cNvPicPr>
          <p:nvPr/>
        </p:nvPicPr>
        <p:blipFill>
          <a:blip r:embed="rId4"/>
          <a:srcRect/>
          <a:stretch>
            <a:fillRect/>
          </a:stretch>
        </p:blipFill>
        <p:spPr bwMode="auto">
          <a:xfrm>
            <a:off x="4038600" y="1066800"/>
            <a:ext cx="4751754" cy="2895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Barriers</a:t>
            </a:r>
            <a:endParaRPr lang="en-US" dirty="0"/>
          </a:p>
        </p:txBody>
      </p:sp>
      <p:graphicFrame>
        <p:nvGraphicFramePr>
          <p:cNvPr id="3" name="Diagram 2"/>
          <p:cNvGraphicFramePr/>
          <p:nvPr>
            <p:extLst>
              <p:ext uri="{D42A27DB-BD31-4B8C-83A1-F6EECF244321}">
                <p14:modId xmlns:p14="http://schemas.microsoft.com/office/powerpoint/2010/main" val="2825636312"/>
              </p:ext>
            </p:extLst>
          </p:nvPr>
        </p:nvGraphicFramePr>
        <p:xfrm>
          <a:off x="1905000" y="1143000"/>
          <a:ext cx="4953000" cy="3581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Table 4"/>
          <p:cNvGraphicFramePr>
            <a:graphicFrameLocks noGrp="1"/>
          </p:cNvGraphicFramePr>
          <p:nvPr>
            <p:extLst>
              <p:ext uri="{D42A27DB-BD31-4B8C-83A1-F6EECF244321}">
                <p14:modId xmlns:p14="http://schemas.microsoft.com/office/powerpoint/2010/main" val="839730794"/>
              </p:ext>
            </p:extLst>
          </p:nvPr>
        </p:nvGraphicFramePr>
        <p:xfrm>
          <a:off x="4724400" y="1219200"/>
          <a:ext cx="3048000" cy="1424574"/>
        </p:xfrm>
        <a:graphic>
          <a:graphicData uri="http://schemas.openxmlformats.org/drawingml/2006/table">
            <a:tbl>
              <a:tblPr firstRow="1" firstCol="1" bandRow="1">
                <a:tableStyleId>{2D5ABB26-0587-4C30-8999-92F81FD0307C}</a:tableStyleId>
              </a:tblPr>
              <a:tblGrid>
                <a:gridCol w="3048000"/>
              </a:tblGrid>
              <a:tr h="312298">
                <a:tc>
                  <a:txBody>
                    <a:bodyPr/>
                    <a:lstStyle/>
                    <a:p>
                      <a:pPr marL="0" marR="0" algn="r">
                        <a:spcBef>
                          <a:spcPts val="0"/>
                        </a:spcBef>
                        <a:spcAft>
                          <a:spcPts val="0"/>
                        </a:spcAft>
                      </a:pPr>
                      <a:r>
                        <a:rPr lang="en-NZ" sz="1600" dirty="0" smtClean="0">
                          <a:effectLst/>
                        </a:rPr>
                        <a:t>Stigma</a:t>
                      </a:r>
                      <a:endParaRPr lang="en-US" sz="1600" b="0" dirty="0">
                        <a:solidFill>
                          <a:schemeClr val="tx1"/>
                        </a:solidFill>
                        <a:effectLst/>
                        <a:latin typeface="Palatino Linotype"/>
                        <a:ea typeface="Times New Roman"/>
                        <a:cs typeface="Times New Roman"/>
                      </a:endParaRPr>
                    </a:p>
                  </a:txBody>
                  <a:tcPr marL="68580" marR="68580" marT="0" marB="0"/>
                </a:tc>
              </a:tr>
              <a:tr h="312298">
                <a:tc>
                  <a:txBody>
                    <a:bodyPr/>
                    <a:lstStyle/>
                    <a:p>
                      <a:pPr marL="0" marR="0" algn="r">
                        <a:spcBef>
                          <a:spcPts val="0"/>
                        </a:spcBef>
                        <a:spcAft>
                          <a:spcPts val="0"/>
                        </a:spcAft>
                      </a:pPr>
                      <a:r>
                        <a:rPr lang="en-NZ" sz="1600" dirty="0" smtClean="0">
                          <a:effectLst/>
                        </a:rPr>
                        <a:t>Confidentiality</a:t>
                      </a:r>
                      <a:endParaRPr lang="en-US" sz="1600" b="0" dirty="0">
                        <a:solidFill>
                          <a:schemeClr val="tx1"/>
                        </a:solidFill>
                        <a:effectLst/>
                        <a:latin typeface="Palatino Linotype"/>
                        <a:ea typeface="Times New Roman"/>
                        <a:cs typeface="Times New Roman"/>
                      </a:endParaRPr>
                    </a:p>
                  </a:txBody>
                  <a:tcPr marL="68580" marR="68580" marT="0" marB="0"/>
                </a:tc>
              </a:tr>
              <a:tr h="350251">
                <a:tc>
                  <a:txBody>
                    <a:bodyPr/>
                    <a:lstStyle/>
                    <a:p>
                      <a:pPr marL="0" marR="0" algn="r">
                        <a:spcBef>
                          <a:spcPts val="0"/>
                        </a:spcBef>
                        <a:spcAft>
                          <a:spcPts val="0"/>
                        </a:spcAft>
                      </a:pPr>
                      <a:r>
                        <a:rPr lang="en-NZ" sz="1600" dirty="0" smtClean="0">
                          <a:effectLst/>
                        </a:rPr>
                        <a:t>Discrimination </a:t>
                      </a:r>
                    </a:p>
                    <a:p>
                      <a:pPr marL="0" marR="0" algn="r">
                        <a:spcBef>
                          <a:spcPts val="0"/>
                        </a:spcBef>
                        <a:spcAft>
                          <a:spcPts val="0"/>
                        </a:spcAft>
                      </a:pPr>
                      <a:r>
                        <a:rPr lang="en-NZ" sz="1600" dirty="0" smtClean="0">
                          <a:effectLst/>
                        </a:rPr>
                        <a:t>Fear </a:t>
                      </a:r>
                      <a:r>
                        <a:rPr lang="en-NZ" sz="1600" dirty="0">
                          <a:effectLst/>
                        </a:rPr>
                        <a:t>of job security</a:t>
                      </a:r>
                      <a:endParaRPr lang="en-US" sz="1600" b="0" dirty="0">
                        <a:solidFill>
                          <a:schemeClr val="tx1"/>
                        </a:solidFill>
                        <a:effectLst/>
                        <a:latin typeface="Palatino Linotype"/>
                        <a:ea typeface="Times New Roman"/>
                        <a:cs typeface="Times New Roman"/>
                      </a:endParaRPr>
                    </a:p>
                  </a:txBody>
                  <a:tcPr marL="68580" marR="68580" marT="0" marB="0"/>
                </a:tc>
              </a:tr>
              <a:tr h="312298">
                <a:tc>
                  <a:txBody>
                    <a:bodyPr/>
                    <a:lstStyle/>
                    <a:p>
                      <a:pPr marL="0" marR="0" algn="r">
                        <a:spcBef>
                          <a:spcPts val="0"/>
                        </a:spcBef>
                        <a:spcAft>
                          <a:spcPts val="0"/>
                        </a:spcAft>
                      </a:pPr>
                      <a:r>
                        <a:rPr lang="en-NZ" sz="1600" dirty="0" smtClean="0">
                          <a:effectLst/>
                        </a:rPr>
                        <a:t>Denial</a:t>
                      </a:r>
                      <a:endParaRPr lang="en-US" sz="1600" b="0" dirty="0">
                        <a:solidFill>
                          <a:schemeClr val="tx1"/>
                        </a:solidFill>
                        <a:effectLst/>
                        <a:latin typeface="Palatino Linotype"/>
                        <a:ea typeface="Times New Roman"/>
                        <a:cs typeface="Times New Roman"/>
                      </a:endParaRPr>
                    </a:p>
                  </a:txBody>
                  <a:tcPr marL="68580" marR="68580" marT="0" marB="0"/>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787217291"/>
              </p:ext>
            </p:extLst>
          </p:nvPr>
        </p:nvGraphicFramePr>
        <p:xfrm>
          <a:off x="1066800" y="1219200"/>
          <a:ext cx="2781300" cy="843531"/>
        </p:xfrm>
        <a:graphic>
          <a:graphicData uri="http://schemas.openxmlformats.org/drawingml/2006/table">
            <a:tbl>
              <a:tblPr firstRow="1" firstCol="1" bandRow="1">
                <a:tableStyleId>{2D5ABB26-0587-4C30-8999-92F81FD0307C}</a:tableStyleId>
              </a:tblPr>
              <a:tblGrid>
                <a:gridCol w="2781300"/>
              </a:tblGrid>
              <a:tr h="332978">
                <a:tc>
                  <a:txBody>
                    <a:bodyPr/>
                    <a:lstStyle/>
                    <a:p>
                      <a:pPr marL="0" marR="0">
                        <a:spcBef>
                          <a:spcPts val="0"/>
                        </a:spcBef>
                        <a:spcAft>
                          <a:spcPts val="0"/>
                        </a:spcAft>
                      </a:pPr>
                      <a:r>
                        <a:rPr lang="en-NZ" sz="1600" dirty="0" smtClean="0">
                          <a:effectLst/>
                        </a:rPr>
                        <a:t>Unsupportive </a:t>
                      </a:r>
                      <a:r>
                        <a:rPr lang="en-NZ" sz="1600" dirty="0">
                          <a:effectLst/>
                        </a:rPr>
                        <a:t>environment</a:t>
                      </a:r>
                      <a:endParaRPr lang="en-US" sz="1600" dirty="0">
                        <a:effectLst/>
                        <a:latin typeface="Palatino Linotype"/>
                        <a:ea typeface="Times New Roman"/>
                        <a:cs typeface="Times New Roman"/>
                      </a:endParaRPr>
                    </a:p>
                  </a:txBody>
                  <a:tcPr marL="68580" marR="68580" marT="0" marB="0"/>
                </a:tc>
              </a:tr>
              <a:tr h="510553">
                <a:tc>
                  <a:txBody>
                    <a:bodyPr/>
                    <a:lstStyle/>
                    <a:p>
                      <a:pPr marL="0" marR="0">
                        <a:spcBef>
                          <a:spcPts val="0"/>
                        </a:spcBef>
                        <a:spcAft>
                          <a:spcPts val="0"/>
                        </a:spcAft>
                      </a:pPr>
                      <a:r>
                        <a:rPr lang="en-NZ" sz="1600" dirty="0" smtClean="0">
                          <a:effectLst/>
                        </a:rPr>
                        <a:t>Funding</a:t>
                      </a:r>
                      <a:endParaRPr lang="en-US" sz="1600" dirty="0">
                        <a:effectLst/>
                        <a:latin typeface="Palatino Linotype"/>
                        <a:ea typeface="Times New Roman"/>
                        <a:cs typeface="Times New Roman"/>
                      </a:endParaRPr>
                    </a:p>
                  </a:txBody>
                  <a:tcPr marL="68580" marR="68580" marT="0" marB="0"/>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670092770"/>
              </p:ext>
            </p:extLst>
          </p:nvPr>
        </p:nvGraphicFramePr>
        <p:xfrm>
          <a:off x="4800600" y="3581400"/>
          <a:ext cx="2971800" cy="904240"/>
        </p:xfrm>
        <a:graphic>
          <a:graphicData uri="http://schemas.openxmlformats.org/drawingml/2006/table">
            <a:tbl>
              <a:tblPr firstRow="1" firstCol="1" bandRow="1">
                <a:tableStyleId>{2D5ABB26-0587-4C30-8999-92F81FD0307C}</a:tableStyleId>
              </a:tblPr>
              <a:tblGrid>
                <a:gridCol w="2971800"/>
              </a:tblGrid>
              <a:tr h="609600">
                <a:tc>
                  <a:txBody>
                    <a:bodyPr/>
                    <a:lstStyle/>
                    <a:p>
                      <a:pPr marL="0" marR="0" algn="r">
                        <a:spcBef>
                          <a:spcPts val="0"/>
                        </a:spcBef>
                        <a:spcAft>
                          <a:spcPts val="0"/>
                        </a:spcAft>
                      </a:pPr>
                      <a:r>
                        <a:rPr lang="en-NZ" sz="1600" dirty="0" smtClean="0">
                          <a:effectLst/>
                        </a:rPr>
                        <a:t>Suboptimal training</a:t>
                      </a:r>
                    </a:p>
                    <a:p>
                      <a:pPr marL="0" marR="0" algn="r">
                        <a:spcBef>
                          <a:spcPts val="0"/>
                        </a:spcBef>
                        <a:spcAft>
                          <a:spcPts val="0"/>
                        </a:spcAft>
                      </a:pPr>
                      <a:r>
                        <a:rPr lang="en-NZ" sz="1600" dirty="0" smtClean="0">
                          <a:effectLst/>
                        </a:rPr>
                        <a:t> </a:t>
                      </a:r>
                      <a:r>
                        <a:rPr lang="en-NZ" sz="1600" dirty="0">
                          <a:effectLst/>
                        </a:rPr>
                        <a:t>in mental health</a:t>
                      </a:r>
                      <a:endParaRPr lang="en-US" sz="1600" dirty="0">
                        <a:effectLst/>
                        <a:latin typeface="Palatino Linotype"/>
                        <a:ea typeface="Times New Roman"/>
                        <a:cs typeface="Times New Roman"/>
                      </a:endParaRPr>
                    </a:p>
                  </a:txBody>
                  <a:tcPr marL="68580" marR="68580" marT="0" marB="0"/>
                </a:tc>
              </a:tr>
              <a:tr h="294640">
                <a:tc>
                  <a:txBody>
                    <a:bodyPr/>
                    <a:lstStyle/>
                    <a:p>
                      <a:pPr marL="0" marR="0" algn="r">
                        <a:spcBef>
                          <a:spcPts val="0"/>
                        </a:spcBef>
                        <a:spcAft>
                          <a:spcPts val="0"/>
                        </a:spcAft>
                      </a:pPr>
                      <a:r>
                        <a:rPr lang="en-NZ" sz="1600" dirty="0" smtClean="0">
                          <a:effectLst/>
                        </a:rPr>
                        <a:t>Time constraints</a:t>
                      </a:r>
                      <a:endParaRPr lang="en-US" sz="1600" dirty="0">
                        <a:effectLst/>
                        <a:latin typeface="Palatino Linotype"/>
                        <a:ea typeface="Times New Roman"/>
                        <a:cs typeface="Times New Roman"/>
                      </a:endParaRPr>
                    </a:p>
                  </a:txBody>
                  <a:tcPr marL="68580" marR="68580" marT="0" marB="0"/>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184195346"/>
              </p:ext>
            </p:extLst>
          </p:nvPr>
        </p:nvGraphicFramePr>
        <p:xfrm>
          <a:off x="609600" y="3352800"/>
          <a:ext cx="2895600" cy="1524000"/>
        </p:xfrm>
        <a:graphic>
          <a:graphicData uri="http://schemas.openxmlformats.org/drawingml/2006/table">
            <a:tbl>
              <a:tblPr firstRow="1" firstCol="1" bandRow="1">
                <a:tableStyleId>{2D5ABB26-0587-4C30-8999-92F81FD0307C}</a:tableStyleId>
              </a:tblPr>
              <a:tblGrid>
                <a:gridCol w="2895600"/>
              </a:tblGrid>
              <a:tr h="609600">
                <a:tc>
                  <a:txBody>
                    <a:bodyPr/>
                    <a:lstStyle/>
                    <a:p>
                      <a:pPr marL="0" marR="0">
                        <a:spcBef>
                          <a:spcPts val="0"/>
                        </a:spcBef>
                        <a:spcAft>
                          <a:spcPts val="0"/>
                        </a:spcAft>
                      </a:pPr>
                      <a:r>
                        <a:rPr lang="en-NZ" sz="1600" dirty="0" smtClean="0">
                          <a:effectLst/>
                        </a:rPr>
                        <a:t>New </a:t>
                      </a:r>
                      <a:r>
                        <a:rPr lang="en-NZ" sz="1600" dirty="0">
                          <a:effectLst/>
                        </a:rPr>
                        <a:t>Zealand's attitude </a:t>
                      </a:r>
                      <a:endParaRPr lang="en-NZ" sz="1600" dirty="0" smtClean="0">
                        <a:effectLst/>
                      </a:endParaRPr>
                    </a:p>
                    <a:p>
                      <a:pPr marL="0" marR="0">
                        <a:spcBef>
                          <a:spcPts val="0"/>
                        </a:spcBef>
                        <a:spcAft>
                          <a:spcPts val="0"/>
                        </a:spcAft>
                      </a:pPr>
                      <a:r>
                        <a:rPr lang="en-NZ" sz="1600" dirty="0" smtClean="0">
                          <a:effectLst/>
                        </a:rPr>
                        <a:t>to </a:t>
                      </a:r>
                      <a:r>
                        <a:rPr lang="en-NZ" sz="1600" dirty="0">
                          <a:effectLst/>
                        </a:rPr>
                        <a:t>mental health</a:t>
                      </a:r>
                      <a:endParaRPr lang="en-US" sz="1600" dirty="0">
                        <a:effectLst/>
                        <a:latin typeface="Palatino Linotype"/>
                        <a:ea typeface="Times New Roman"/>
                        <a:cs typeface="Times New Roman"/>
                      </a:endParaRPr>
                    </a:p>
                  </a:txBody>
                  <a:tcPr marL="68580" marR="68580" marT="0" marB="0"/>
                </a:tc>
              </a:tr>
              <a:tr h="304800">
                <a:tc>
                  <a:txBody>
                    <a:bodyPr/>
                    <a:lstStyle/>
                    <a:p>
                      <a:pPr marL="0" marR="0">
                        <a:spcBef>
                          <a:spcPts val="0"/>
                        </a:spcBef>
                        <a:spcAft>
                          <a:spcPts val="0"/>
                        </a:spcAft>
                      </a:pPr>
                      <a:r>
                        <a:rPr lang="en-NZ" sz="1600" dirty="0" smtClean="0">
                          <a:effectLst/>
                        </a:rPr>
                        <a:t>Treatment</a:t>
                      </a:r>
                      <a:endParaRPr lang="en-US" sz="1600" dirty="0">
                        <a:effectLst/>
                        <a:latin typeface="Palatino Linotype"/>
                        <a:ea typeface="Times New Roman"/>
                        <a:cs typeface="Times New Roman"/>
                      </a:endParaRPr>
                    </a:p>
                  </a:txBody>
                  <a:tcPr marL="68580" marR="68580" marT="0" marB="0"/>
                </a:tc>
              </a:tr>
              <a:tr h="304800">
                <a:tc>
                  <a:txBody>
                    <a:bodyPr/>
                    <a:lstStyle/>
                    <a:p>
                      <a:pPr marL="0" marR="0">
                        <a:spcBef>
                          <a:spcPts val="0"/>
                        </a:spcBef>
                        <a:spcAft>
                          <a:spcPts val="0"/>
                        </a:spcAft>
                      </a:pPr>
                      <a:r>
                        <a:rPr lang="en-NZ" sz="1600" dirty="0" smtClean="0">
                          <a:effectLst/>
                        </a:rPr>
                        <a:t>Ineffective </a:t>
                      </a:r>
                      <a:r>
                        <a:rPr lang="en-NZ" sz="1600" dirty="0">
                          <a:effectLst/>
                        </a:rPr>
                        <a:t>screening tools</a:t>
                      </a:r>
                      <a:endParaRPr lang="en-US" sz="1600" dirty="0">
                        <a:effectLst/>
                        <a:latin typeface="Palatino Linotype"/>
                        <a:ea typeface="Times New Roman"/>
                        <a:cs typeface="Times New Roman"/>
                      </a:endParaRPr>
                    </a:p>
                  </a:txBody>
                  <a:tcPr marL="68580" marR="68580" marT="0" marB="0"/>
                </a:tc>
              </a:tr>
              <a:tr h="304800">
                <a:tc>
                  <a:txBody>
                    <a:bodyPr/>
                    <a:lstStyle/>
                    <a:p>
                      <a:pPr marL="0" marR="0">
                        <a:spcBef>
                          <a:spcPts val="0"/>
                        </a:spcBef>
                        <a:spcAft>
                          <a:spcPts val="0"/>
                        </a:spcAft>
                      </a:pPr>
                      <a:r>
                        <a:rPr lang="en-NZ" sz="1600" dirty="0" smtClean="0">
                          <a:effectLst/>
                        </a:rPr>
                        <a:t>Source </a:t>
                      </a:r>
                      <a:r>
                        <a:rPr lang="en-NZ" sz="1600" dirty="0">
                          <a:effectLst/>
                        </a:rPr>
                        <a:t>of depression</a:t>
                      </a:r>
                      <a:endParaRPr lang="en-US" sz="1600" dirty="0">
                        <a:effectLst/>
                        <a:latin typeface="Palatino Linotype"/>
                        <a:ea typeface="Times New Roman"/>
                        <a:cs typeface="Times New Roman"/>
                      </a:endParaRPr>
                    </a:p>
                  </a:txBody>
                  <a:tcPr marL="68580" marR="68580" marT="0" marB="0"/>
                </a:tc>
              </a:tr>
            </a:tbl>
          </a:graphicData>
        </a:graphic>
      </p:graphicFrame>
      <p:sp>
        <p:nvSpPr>
          <p:cNvPr id="12" name="TextBox 11"/>
          <p:cNvSpPr txBox="1"/>
          <p:nvPr/>
        </p:nvSpPr>
        <p:spPr>
          <a:xfrm>
            <a:off x="4724400" y="5410200"/>
            <a:ext cx="3733800" cy="1200329"/>
          </a:xfrm>
          <a:prstGeom prst="rect">
            <a:avLst/>
          </a:prstGeom>
          <a:noFill/>
          <a:ln>
            <a:solidFill>
              <a:schemeClr val="tx1"/>
            </a:solidFill>
          </a:ln>
        </p:spPr>
        <p:txBody>
          <a:bodyPr wrap="square" rtlCol="0">
            <a:spAutoFit/>
          </a:bodyPr>
          <a:lstStyle/>
          <a:p>
            <a:r>
              <a:rPr lang="en-US" sz="3600" dirty="0" smtClean="0"/>
              <a:t>#1 Stigma and Discrimination</a:t>
            </a:r>
            <a:endParaRPr lang="en-US" sz="3600" dirty="0"/>
          </a:p>
        </p:txBody>
      </p:sp>
    </p:spTree>
    <p:extLst>
      <p:ext uri="{BB962C8B-B14F-4D97-AF65-F5344CB8AC3E}">
        <p14:creationId xmlns:p14="http://schemas.microsoft.com/office/powerpoint/2010/main" val="32324719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a maths problem: </a:t>
            </a:r>
            <a:endParaRPr lang="en-US" u="sng" dirty="0"/>
          </a:p>
        </p:txBody>
      </p:sp>
      <p:sp>
        <p:nvSpPr>
          <p:cNvPr id="8" name="TextBox 7"/>
          <p:cNvSpPr txBox="1"/>
          <p:nvPr/>
        </p:nvSpPr>
        <p:spPr>
          <a:xfrm>
            <a:off x="5105400" y="1981200"/>
            <a:ext cx="2514600" cy="584775"/>
          </a:xfrm>
          <a:prstGeom prst="rect">
            <a:avLst/>
          </a:prstGeom>
          <a:solidFill>
            <a:schemeClr val="accent2"/>
          </a:solidFill>
          <a:ln>
            <a:solidFill>
              <a:schemeClr val="tx1"/>
            </a:solidFill>
          </a:ln>
        </p:spPr>
        <p:txBody>
          <a:bodyPr wrap="square" rtlCol="0">
            <a:spAutoFit/>
          </a:bodyPr>
          <a:lstStyle/>
          <a:p>
            <a:pPr algn="ctr"/>
            <a:r>
              <a:rPr lang="en-US" sz="3200" dirty="0" smtClean="0"/>
              <a:t>SCREENING</a:t>
            </a:r>
            <a:r>
              <a:rPr lang="en-US" sz="2800" b="1" dirty="0" smtClean="0"/>
              <a:t> </a:t>
            </a:r>
            <a:r>
              <a:rPr lang="en-US" sz="2400" dirty="0" smtClean="0"/>
              <a:t> </a:t>
            </a:r>
            <a:endParaRPr lang="en-US" sz="2400" dirty="0"/>
          </a:p>
        </p:txBody>
      </p:sp>
      <p:sp>
        <p:nvSpPr>
          <p:cNvPr id="14" name="TextBox 13"/>
          <p:cNvSpPr txBox="1"/>
          <p:nvPr/>
        </p:nvSpPr>
        <p:spPr>
          <a:xfrm>
            <a:off x="762000" y="1981200"/>
            <a:ext cx="2661366" cy="584775"/>
          </a:xfrm>
          <a:prstGeom prst="rect">
            <a:avLst/>
          </a:prstGeom>
          <a:solidFill>
            <a:schemeClr val="accent2"/>
          </a:solidFill>
          <a:ln>
            <a:solidFill>
              <a:schemeClr val="tx1"/>
            </a:solidFill>
          </a:ln>
        </p:spPr>
        <p:txBody>
          <a:bodyPr wrap="square" rtlCol="0">
            <a:spAutoFit/>
          </a:bodyPr>
          <a:lstStyle/>
          <a:p>
            <a:pPr algn="ctr"/>
            <a:r>
              <a:rPr lang="en-US" sz="3200" dirty="0" smtClean="0"/>
              <a:t>AWARENESS</a:t>
            </a:r>
            <a:endParaRPr lang="en-US" sz="3200" dirty="0"/>
          </a:p>
        </p:txBody>
      </p:sp>
      <p:sp>
        <p:nvSpPr>
          <p:cNvPr id="16" name="TextBox 15"/>
          <p:cNvSpPr txBox="1"/>
          <p:nvPr/>
        </p:nvSpPr>
        <p:spPr>
          <a:xfrm>
            <a:off x="228600" y="3886200"/>
            <a:ext cx="8686800" cy="1077218"/>
          </a:xfrm>
          <a:prstGeom prst="rect">
            <a:avLst/>
          </a:prstGeom>
          <a:solidFill>
            <a:srgbClr val="B3AFC9"/>
          </a:solidFill>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3200" dirty="0" smtClean="0"/>
              <a:t>  CORRECT IDENTIFICATION OF AT RISK POPULATION</a:t>
            </a:r>
            <a:endParaRPr lang="en-US" sz="3200" dirty="0"/>
          </a:p>
        </p:txBody>
      </p:sp>
      <p:sp>
        <p:nvSpPr>
          <p:cNvPr id="3" name="TextBox 2"/>
          <p:cNvSpPr txBox="1"/>
          <p:nvPr/>
        </p:nvSpPr>
        <p:spPr>
          <a:xfrm>
            <a:off x="3962400" y="1752600"/>
            <a:ext cx="533400" cy="923330"/>
          </a:xfrm>
          <a:prstGeom prst="rect">
            <a:avLst/>
          </a:prstGeom>
          <a:noFill/>
        </p:spPr>
        <p:txBody>
          <a:bodyPr wrap="square" rtlCol="0">
            <a:spAutoFit/>
          </a:bodyPr>
          <a:lstStyle/>
          <a:p>
            <a:r>
              <a:rPr lang="en-US" sz="5400" b="1" dirty="0" smtClean="0"/>
              <a:t>+</a:t>
            </a:r>
            <a:endParaRPr lang="en-US" sz="5400" b="1" dirty="0"/>
          </a:p>
        </p:txBody>
      </p:sp>
      <p:sp>
        <p:nvSpPr>
          <p:cNvPr id="9" name="TextBox 8"/>
          <p:cNvSpPr txBox="1"/>
          <p:nvPr/>
        </p:nvSpPr>
        <p:spPr>
          <a:xfrm>
            <a:off x="3962400" y="2895600"/>
            <a:ext cx="381000" cy="923330"/>
          </a:xfrm>
          <a:prstGeom prst="rect">
            <a:avLst/>
          </a:prstGeom>
          <a:noFill/>
        </p:spPr>
        <p:txBody>
          <a:bodyPr wrap="square" rtlCol="0">
            <a:spAutoFit/>
          </a:bodyPr>
          <a:lstStyle/>
          <a:p>
            <a:r>
              <a:rPr lang="en-US" sz="5400" dirty="0" smtClean="0"/>
              <a:t>=</a:t>
            </a:r>
            <a:endParaRPr lang="en-US" sz="5400" b="1" dirty="0"/>
          </a:p>
        </p:txBody>
      </p:sp>
      <p:sp>
        <p:nvSpPr>
          <p:cNvPr id="12" name="TextBox 11"/>
          <p:cNvSpPr txBox="1"/>
          <p:nvPr/>
        </p:nvSpPr>
        <p:spPr>
          <a:xfrm>
            <a:off x="4495800" y="1143000"/>
            <a:ext cx="1600200" cy="38100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dirty="0" smtClean="0"/>
              <a:t>Validated Tool</a:t>
            </a:r>
            <a:endParaRPr lang="en-NZ" dirty="0"/>
          </a:p>
        </p:txBody>
      </p:sp>
      <p:sp>
        <p:nvSpPr>
          <p:cNvPr id="13" name="TextBox 12"/>
          <p:cNvSpPr txBox="1"/>
          <p:nvPr/>
        </p:nvSpPr>
        <p:spPr>
          <a:xfrm>
            <a:off x="6553200" y="1143000"/>
            <a:ext cx="1752600"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dirty="0" smtClean="0"/>
              <a:t>Implementation</a:t>
            </a:r>
            <a:endParaRPr lang="en-NZ" dirty="0"/>
          </a:p>
        </p:txBody>
      </p:sp>
      <p:sp>
        <p:nvSpPr>
          <p:cNvPr id="15" name="TextBox 14"/>
          <p:cNvSpPr txBox="1"/>
          <p:nvPr/>
        </p:nvSpPr>
        <p:spPr>
          <a:xfrm>
            <a:off x="6096000" y="1143000"/>
            <a:ext cx="381000" cy="461665"/>
          </a:xfrm>
          <a:prstGeom prst="rect">
            <a:avLst/>
          </a:prstGeom>
          <a:noFill/>
        </p:spPr>
        <p:txBody>
          <a:bodyPr wrap="square" rtlCol="0">
            <a:spAutoFit/>
          </a:bodyPr>
          <a:lstStyle/>
          <a:p>
            <a:r>
              <a:rPr lang="en-US" sz="2400" b="1" dirty="0" smtClean="0"/>
              <a:t>+</a:t>
            </a:r>
            <a:endParaRPr lang="en-US" sz="2400" b="1" dirty="0"/>
          </a:p>
        </p:txBody>
      </p:sp>
      <p:sp>
        <p:nvSpPr>
          <p:cNvPr id="17" name="TextBox 16"/>
          <p:cNvSpPr txBox="1"/>
          <p:nvPr/>
        </p:nvSpPr>
        <p:spPr>
          <a:xfrm>
            <a:off x="6096000" y="1600200"/>
            <a:ext cx="381000" cy="461665"/>
          </a:xfrm>
          <a:prstGeom prst="rect">
            <a:avLst/>
          </a:prstGeom>
          <a:noFill/>
        </p:spPr>
        <p:txBody>
          <a:bodyPr wrap="square" rtlCol="0">
            <a:spAutoFit/>
          </a:bodyPr>
          <a:lstStyle/>
          <a:p>
            <a:r>
              <a:rPr lang="en-US" sz="2400" dirty="0" smtClean="0"/>
              <a:t>=</a:t>
            </a:r>
            <a:endParaRPr lang="en-US" sz="2400" b="1" dirty="0"/>
          </a:p>
        </p:txBody>
      </p:sp>
    </p:spTree>
    <p:extLst>
      <p:ext uri="{BB962C8B-B14F-4D97-AF65-F5344CB8AC3E}">
        <p14:creationId xmlns:p14="http://schemas.microsoft.com/office/powerpoint/2010/main" val="21266354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workplace mental health initiatives</a:t>
            </a:r>
            <a:endParaRPr lang="en-US" dirty="0"/>
          </a:p>
        </p:txBody>
      </p:sp>
      <p:pic>
        <p:nvPicPr>
          <p:cNvPr id="4" name="Picture 3" descr="MH101"/>
          <p:cNvPicPr/>
          <p:nvPr/>
        </p:nvPicPr>
        <p:blipFill>
          <a:blip r:embed="rId3" cstate="print"/>
          <a:srcRect/>
          <a:stretch>
            <a:fillRect/>
          </a:stretch>
        </p:blipFill>
        <p:spPr bwMode="auto">
          <a:xfrm>
            <a:off x="6429926" y="4149630"/>
            <a:ext cx="2638425" cy="2638425"/>
          </a:xfrm>
          <a:prstGeom prst="rect">
            <a:avLst/>
          </a:prstGeom>
          <a:noFill/>
          <a:ln w="9525">
            <a:noFill/>
            <a:miter lim="800000"/>
            <a:headEnd/>
            <a:tailEnd/>
          </a:ln>
        </p:spPr>
      </p:pic>
      <p:sp>
        <p:nvSpPr>
          <p:cNvPr id="5" name="TextBox 4"/>
          <p:cNvSpPr txBox="1"/>
          <p:nvPr/>
        </p:nvSpPr>
        <p:spPr>
          <a:xfrm>
            <a:off x="228600" y="5555902"/>
            <a:ext cx="3276600" cy="923330"/>
          </a:xfrm>
          <a:prstGeom prst="rect">
            <a:avLst/>
          </a:prstGeom>
          <a:noFill/>
        </p:spPr>
        <p:txBody>
          <a:bodyPr wrap="square" rtlCol="0">
            <a:spAutoFit/>
          </a:bodyPr>
          <a:lstStyle/>
          <a:p>
            <a:r>
              <a:rPr lang="en-US" dirty="0" smtClean="0"/>
              <a:t>www.mh101.co.nz</a:t>
            </a:r>
          </a:p>
          <a:p>
            <a:r>
              <a:rPr lang="en-US" dirty="0" smtClean="0"/>
              <a:t>www.workwell.health.nz</a:t>
            </a:r>
          </a:p>
          <a:p>
            <a:r>
              <a:rPr lang="en-US" dirty="0"/>
              <a:t>www.depressionalliance.org</a:t>
            </a:r>
          </a:p>
        </p:txBody>
      </p:sp>
      <p:pic>
        <p:nvPicPr>
          <p:cNvPr id="6" name="logo" descr="WorkWell">
            <a:hlinkClick r:id="rId4" tooltip="&quot;WorkWell&quot;"/>
          </p:cNvPr>
          <p:cNvPicPr/>
          <p:nvPr/>
        </p:nvPicPr>
        <p:blipFill>
          <a:blip r:embed="rId5" cstate="print"/>
          <a:srcRect/>
          <a:stretch>
            <a:fillRect/>
          </a:stretch>
        </p:blipFill>
        <p:spPr bwMode="auto">
          <a:xfrm>
            <a:off x="548309" y="3782046"/>
            <a:ext cx="3505200" cy="1057275"/>
          </a:xfrm>
          <a:prstGeom prst="rect">
            <a:avLst/>
          </a:prstGeom>
          <a:noFill/>
          <a:ln w="9525">
            <a:noFill/>
            <a:miter lim="800000"/>
            <a:headEnd/>
            <a:tailEnd/>
          </a:ln>
        </p:spPr>
      </p:pic>
      <p:pic>
        <p:nvPicPr>
          <p:cNvPr id="1026" name="Picture 2" descr="http://www.depressionalliance.org/media/images/news/2014/04/25/Friends_in_Need_Infographic_v2-01.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5179" y="999101"/>
            <a:ext cx="4184374" cy="235022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28" name="Picture 4" descr="http://workplace.mhfa.com.au/img/wcw-web-slide-right.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57800" y="1048635"/>
            <a:ext cx="3619500" cy="241064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9593947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What we will cover:</a:t>
            </a:r>
            <a:endParaRPr lang="en-NZ" dirty="0"/>
          </a:p>
        </p:txBody>
      </p:sp>
      <p:sp>
        <p:nvSpPr>
          <p:cNvPr id="3" name="Content Placeholder 2"/>
          <p:cNvSpPr>
            <a:spLocks noGrp="1"/>
          </p:cNvSpPr>
          <p:nvPr>
            <p:ph idx="1"/>
          </p:nvPr>
        </p:nvSpPr>
        <p:spPr/>
        <p:txBody>
          <a:bodyPr>
            <a:normAutofit fontScale="92500" lnSpcReduction="10000"/>
          </a:bodyPr>
          <a:lstStyle/>
          <a:p>
            <a:pPr>
              <a:lnSpc>
                <a:spcPct val="150000"/>
              </a:lnSpc>
              <a:buFont typeface="+mj-lt"/>
              <a:buAutoNum type="arabicPeriod"/>
            </a:pPr>
            <a:r>
              <a:rPr lang="en-NZ" sz="2000" dirty="0" smtClean="0"/>
              <a:t>What is Depression and why does it matter?</a:t>
            </a:r>
          </a:p>
          <a:p>
            <a:pPr>
              <a:lnSpc>
                <a:spcPct val="150000"/>
              </a:lnSpc>
              <a:buFont typeface="+mj-lt"/>
              <a:buAutoNum type="arabicPeriod"/>
            </a:pPr>
            <a:r>
              <a:rPr lang="en-NZ" sz="2000" dirty="0" smtClean="0"/>
              <a:t>Mental Health in New Zealand</a:t>
            </a:r>
          </a:p>
          <a:p>
            <a:pPr>
              <a:lnSpc>
                <a:spcPct val="150000"/>
              </a:lnSpc>
              <a:buFont typeface="+mj-lt"/>
              <a:buAutoNum type="arabicPeriod"/>
            </a:pPr>
            <a:r>
              <a:rPr lang="en-NZ" sz="2000" dirty="0" smtClean="0"/>
              <a:t>Depression in the workplace </a:t>
            </a:r>
          </a:p>
          <a:p>
            <a:pPr>
              <a:lnSpc>
                <a:spcPct val="150000"/>
              </a:lnSpc>
              <a:buFont typeface="+mj-lt"/>
              <a:buAutoNum type="arabicPeriod"/>
            </a:pPr>
            <a:r>
              <a:rPr lang="en-NZ" sz="2000" dirty="0" smtClean="0"/>
              <a:t>Research study</a:t>
            </a:r>
          </a:p>
          <a:p>
            <a:pPr lvl="2">
              <a:lnSpc>
                <a:spcPct val="150000"/>
              </a:lnSpc>
            </a:pPr>
            <a:r>
              <a:rPr lang="en-NZ" sz="2000" dirty="0" smtClean="0"/>
              <a:t>Literature review</a:t>
            </a:r>
          </a:p>
          <a:p>
            <a:pPr lvl="2">
              <a:lnSpc>
                <a:spcPct val="150000"/>
              </a:lnSpc>
            </a:pPr>
            <a:r>
              <a:rPr lang="en-NZ" sz="2000" dirty="0" smtClean="0"/>
              <a:t>Survey</a:t>
            </a:r>
          </a:p>
          <a:p>
            <a:pPr>
              <a:lnSpc>
                <a:spcPct val="150000"/>
              </a:lnSpc>
              <a:buFont typeface="+mj-lt"/>
              <a:buAutoNum type="arabicPeriod"/>
            </a:pPr>
            <a:r>
              <a:rPr lang="en-US" sz="2000" dirty="0" smtClean="0"/>
              <a:t>What can we do</a:t>
            </a:r>
            <a:endParaRPr lang="en-NZ" sz="2000" dirty="0" smtClean="0"/>
          </a:p>
          <a:p>
            <a:pPr>
              <a:lnSpc>
                <a:spcPct val="150000"/>
              </a:lnSpc>
              <a:buFont typeface="+mj-lt"/>
              <a:buAutoNum type="arabicPeriod"/>
            </a:pPr>
            <a:endParaRPr lang="en-NZ" sz="2000" dirty="0" smtClean="0"/>
          </a:p>
          <a:p>
            <a:pPr lvl="2">
              <a:lnSpc>
                <a:spcPct val="150000"/>
              </a:lnSpc>
              <a:buNone/>
            </a:pPr>
            <a:endParaRPr lang="en-US" sz="2000" dirty="0" smtClean="0"/>
          </a:p>
          <a:p>
            <a:pPr lvl="2">
              <a:lnSpc>
                <a:spcPct val="150000"/>
              </a:lnSpc>
              <a:buNone/>
            </a:pPr>
            <a:endParaRPr lang="en-NZ" sz="2000" b="0" dirty="0" smtClean="0"/>
          </a:p>
          <a:p>
            <a:pPr lvl="2"/>
            <a:endParaRPr lang="en-NZ" sz="2000" dirty="0" smtClean="0"/>
          </a:p>
          <a:p>
            <a:pPr lvl="3"/>
            <a:endParaRPr lang="en-NZ" sz="20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7520940" cy="548640"/>
          </a:xfrm>
        </p:spPr>
        <p:txBody>
          <a:bodyPr/>
          <a:lstStyle/>
          <a:p>
            <a:r>
              <a:rPr lang="en-US" dirty="0" smtClean="0"/>
              <a:t>What can you do ?</a:t>
            </a:r>
            <a:br>
              <a:rPr lang="en-US" dirty="0" smtClean="0"/>
            </a:br>
            <a:endParaRPr lang="en-NZ" dirty="0"/>
          </a:p>
        </p:txBody>
      </p:sp>
      <p:graphicFrame>
        <p:nvGraphicFramePr>
          <p:cNvPr id="4" name="Diagram 3"/>
          <p:cNvGraphicFramePr/>
          <p:nvPr/>
        </p:nvGraphicFramePr>
        <p:xfrm>
          <a:off x="533400" y="1219200"/>
          <a:ext cx="7543800" cy="3733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own wellbeing comes first</a:t>
            </a:r>
            <a:endParaRPr lang="en-NZ" dirty="0"/>
          </a:p>
        </p:txBody>
      </p:sp>
      <p:graphicFrame>
        <p:nvGraphicFramePr>
          <p:cNvPr id="4" name="Content Placeholder 3"/>
          <p:cNvGraphicFramePr>
            <a:graphicFrameLocks noGrp="1"/>
          </p:cNvGraphicFramePr>
          <p:nvPr>
            <p:ph idx="1"/>
          </p:nvPr>
        </p:nvGraphicFramePr>
        <p:xfrm>
          <a:off x="457201" y="1100138"/>
          <a:ext cx="8381999" cy="38528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9400" y="123011"/>
            <a:ext cx="4419600" cy="66204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99000" y="352153"/>
            <a:ext cx="4295775" cy="6391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1979636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05200" y="2286000"/>
            <a:ext cx="2072640" cy="548640"/>
          </a:xfrm>
        </p:spPr>
        <p:txBody>
          <a:bodyPr/>
          <a:lstStyle/>
          <a:p>
            <a:r>
              <a:rPr lang="en-US" dirty="0" smtClean="0"/>
              <a:t>Thank you </a:t>
            </a:r>
            <a:endParaRPr lang="en-NZ"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43359" y="3875"/>
            <a:ext cx="9143999" cy="6858000"/>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
        <p:nvSpPr>
          <p:cNvPr id="9" name="TextBox 8"/>
          <p:cNvSpPr txBox="1"/>
          <p:nvPr/>
        </p:nvSpPr>
        <p:spPr>
          <a:xfrm>
            <a:off x="-152400" y="15498"/>
            <a:ext cx="9448800" cy="830997"/>
          </a:xfrm>
          <a:prstGeom prst="rect">
            <a:avLst/>
          </a:prstGeom>
          <a:solidFill>
            <a:schemeClr val="tx1"/>
          </a:solidFill>
        </p:spPr>
        <p:txBody>
          <a:bodyPr wrap="square" rtlCol="0">
            <a:spAutoFit/>
          </a:bodyPr>
          <a:lstStyle/>
          <a:p>
            <a:r>
              <a:rPr lang="en-US" sz="2400" b="1" dirty="0" smtClean="0">
                <a:solidFill>
                  <a:srgbClr val="CC9900"/>
                </a:solidFill>
                <a:latin typeface="Bradley Hand ITC" panose="03070402050302030203" pitchFamily="66" charset="0"/>
                <a:cs typeface="Arabic Typesetting" panose="03020402040406030203" pitchFamily="66" charset="-78"/>
              </a:rPr>
              <a:t>The bleakness of the landscape is unimaginable. It is as friendless and alien as a Dali painting. A week is a long time in a Dali landscape.</a:t>
            </a:r>
            <a:endParaRPr lang="en-US" sz="2400" b="1" dirty="0">
              <a:solidFill>
                <a:srgbClr val="CC9900"/>
              </a:solidFill>
              <a:latin typeface="Bradley Hand ITC" panose="03070402050302030203" pitchFamily="66" charset="0"/>
              <a:cs typeface="Arabic Typesetting" panose="03020402040406030203" pitchFamily="66" charset="-78"/>
            </a:endParaRPr>
          </a:p>
        </p:txBody>
      </p:sp>
    </p:spTree>
    <p:extLst>
      <p:ext uri="{BB962C8B-B14F-4D97-AF65-F5344CB8AC3E}">
        <p14:creationId xmlns:p14="http://schemas.microsoft.com/office/powerpoint/2010/main" val="26339636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Depression in </a:t>
            </a:r>
            <a:r>
              <a:rPr lang="en-NZ" dirty="0" err="1" smtClean="0"/>
              <a:t>aotearoa</a:t>
            </a:r>
            <a:endParaRPr lang="en-NZ" dirty="0"/>
          </a:p>
        </p:txBody>
      </p:sp>
      <p:sp>
        <p:nvSpPr>
          <p:cNvPr id="3" name="Content Placeholder 2"/>
          <p:cNvSpPr>
            <a:spLocks noGrp="1"/>
          </p:cNvSpPr>
          <p:nvPr>
            <p:ph idx="1"/>
          </p:nvPr>
        </p:nvSpPr>
        <p:spPr>
          <a:xfrm>
            <a:off x="822960" y="1100628"/>
            <a:ext cx="7559040" cy="3928572"/>
          </a:xfrm>
        </p:spPr>
        <p:txBody>
          <a:bodyPr>
            <a:normAutofit/>
          </a:bodyPr>
          <a:lstStyle/>
          <a:p>
            <a:r>
              <a:rPr lang="en-NZ" b="0" dirty="0" smtClean="0"/>
              <a:t>Depression is a common and  pervasive mood disorder that causes persistent low or depressed mood that affects ones cognition, behaviour, sleep, appetite, energy and impairs one’s social and/or occupational functioning. </a:t>
            </a:r>
          </a:p>
          <a:p>
            <a:endParaRPr lang="en-NZ" b="0" dirty="0" smtClean="0"/>
          </a:p>
          <a:p>
            <a:r>
              <a:rPr lang="en-US" b="0" dirty="0" smtClean="0"/>
              <a:t>350 million people worldwide have experienced depression</a:t>
            </a:r>
          </a:p>
          <a:p>
            <a:endParaRPr lang="en-NZ" b="0" dirty="0" smtClean="0"/>
          </a:p>
          <a:p>
            <a:r>
              <a:rPr lang="en-NZ" b="0" dirty="0" smtClean="0"/>
              <a:t>In NZ :</a:t>
            </a:r>
          </a:p>
          <a:p>
            <a:pPr>
              <a:buFont typeface="Arial" pitchFamily="34" charset="0"/>
              <a:buChar char="•"/>
            </a:pPr>
            <a:r>
              <a:rPr lang="en-NZ" b="0" dirty="0" smtClean="0"/>
              <a:t>1 in 6 experience a mental health episode in their lifetime</a:t>
            </a:r>
          </a:p>
          <a:p>
            <a:pPr>
              <a:buFont typeface="Arial" pitchFamily="34" charset="0"/>
              <a:buChar char="•"/>
            </a:pPr>
            <a:r>
              <a:rPr lang="en-US" b="0" dirty="0" smtClean="0"/>
              <a:t>1 in 8 people have </a:t>
            </a:r>
            <a:r>
              <a:rPr lang="en-NZ" b="0" dirty="0" smtClean="0"/>
              <a:t>experienced psychological distress in the past four weeks</a:t>
            </a:r>
          </a:p>
          <a:p>
            <a:pPr>
              <a:buFont typeface="Arial" pitchFamily="34" charset="0"/>
              <a:buChar char="•"/>
            </a:pPr>
            <a:r>
              <a:rPr lang="en-US" b="0" dirty="0" smtClean="0"/>
              <a:t>3</a:t>
            </a:r>
            <a:r>
              <a:rPr lang="en-US" b="0" baseline="30000" dirty="0" smtClean="0"/>
              <a:t>rd</a:t>
            </a:r>
            <a:r>
              <a:rPr lang="en-US" b="0" dirty="0" smtClean="0"/>
              <a:t> leading cause of mortality and morbidity in NZ</a:t>
            </a:r>
          </a:p>
          <a:p>
            <a:pPr>
              <a:buFont typeface="Arial" pitchFamily="34" charset="0"/>
              <a:buChar char="•"/>
            </a:pPr>
            <a:r>
              <a:rPr lang="en-NZ" b="0" dirty="0" err="1" smtClean="0"/>
              <a:t>Māori</a:t>
            </a:r>
            <a:r>
              <a:rPr lang="en-NZ" b="0" dirty="0" smtClean="0"/>
              <a:t>, Pacific and socio-economically deprived areas are over-represented  </a:t>
            </a:r>
          </a:p>
          <a:p>
            <a:endParaRPr lang="en-NZ"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724400" y="2971800"/>
            <a:ext cx="4089648" cy="1724488"/>
          </a:xfrm>
        </p:spPr>
        <p:txBody>
          <a:bodyPr/>
          <a:lstStyle/>
          <a:p>
            <a:r>
              <a:rPr lang="en-US" dirty="0" smtClean="0"/>
              <a:t>Every 15 hours in New Zealand a person will commit suicide</a:t>
            </a:r>
          </a:p>
          <a:p>
            <a:endParaRPr lang="en-NZ" dirty="0"/>
          </a:p>
        </p:txBody>
      </p:sp>
      <p:sp>
        <p:nvSpPr>
          <p:cNvPr id="6" name="Text Placeholder 5"/>
          <p:cNvSpPr>
            <a:spLocks noGrp="1"/>
          </p:cNvSpPr>
          <p:nvPr>
            <p:ph type="body" sz="half" idx="2"/>
          </p:nvPr>
        </p:nvSpPr>
        <p:spPr>
          <a:xfrm rot="19140000">
            <a:off x="1093966" y="2205405"/>
            <a:ext cx="5794760" cy="623314"/>
          </a:xfrm>
        </p:spPr>
        <p:txBody>
          <a:bodyPr>
            <a:noAutofit/>
          </a:bodyPr>
          <a:lstStyle/>
          <a:p>
            <a:r>
              <a:rPr sz="4400" smtClean="0"/>
              <a:t>Why do we care?  </a:t>
            </a:r>
            <a:endParaRPr lang="en-NZ" sz="4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p:cNvPicPr>
            <a:picLocks noChangeAspect="1" noChangeArrowheads="1"/>
          </p:cNvPicPr>
          <p:nvPr/>
        </p:nvPicPr>
        <p:blipFill>
          <a:blip r:embed="rId3"/>
          <a:srcRect/>
          <a:stretch>
            <a:fillRect/>
          </a:stretch>
        </p:blipFill>
        <p:spPr bwMode="auto">
          <a:xfrm>
            <a:off x="3886200" y="3048000"/>
            <a:ext cx="4925294" cy="35909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Title 1"/>
          <p:cNvSpPr>
            <a:spLocks noGrp="1"/>
          </p:cNvSpPr>
          <p:nvPr>
            <p:ph type="title"/>
          </p:nvPr>
        </p:nvSpPr>
        <p:spPr/>
        <p:txBody>
          <a:bodyPr/>
          <a:lstStyle/>
          <a:p>
            <a:r>
              <a:rPr lang="en-NZ" dirty="0" smtClean="0"/>
              <a:t>Suicide in AOTEAROA</a:t>
            </a:r>
            <a:endParaRPr lang="en-NZ" dirty="0"/>
          </a:p>
        </p:txBody>
      </p:sp>
      <p:sp>
        <p:nvSpPr>
          <p:cNvPr id="3" name="Content Placeholder 2"/>
          <p:cNvSpPr>
            <a:spLocks noGrp="1"/>
          </p:cNvSpPr>
          <p:nvPr>
            <p:ph idx="1"/>
          </p:nvPr>
        </p:nvSpPr>
        <p:spPr>
          <a:xfrm>
            <a:off x="762000" y="990600"/>
            <a:ext cx="7543800" cy="3810000"/>
          </a:xfrm>
        </p:spPr>
        <p:txBody>
          <a:bodyPr>
            <a:normAutofit/>
          </a:bodyPr>
          <a:lstStyle/>
          <a:p>
            <a:pPr algn="ctr"/>
            <a:endParaRPr lang="en-NZ" dirty="0" smtClean="0"/>
          </a:p>
          <a:p>
            <a:pPr>
              <a:buFont typeface="Wingdings" pitchFamily="2" charset="2"/>
              <a:buChar char="§"/>
            </a:pPr>
            <a:r>
              <a:rPr lang="en-NZ" sz="1800" dirty="0" smtClean="0"/>
              <a:t>668 </a:t>
            </a:r>
            <a:r>
              <a:rPr lang="en-NZ" sz="1800" b="0" dirty="0" smtClean="0"/>
              <a:t>suicides in last 12 months</a:t>
            </a:r>
          </a:p>
          <a:p>
            <a:pPr>
              <a:buFont typeface="Wingdings" pitchFamily="2" charset="2"/>
              <a:buChar char="§"/>
            </a:pPr>
            <a:r>
              <a:rPr lang="en-NZ" sz="1800" b="0" dirty="0" smtClean="0"/>
              <a:t>Female suicide rates increased but ratio still disproportionate at </a:t>
            </a:r>
            <a:r>
              <a:rPr lang="en-NZ" sz="1800" dirty="0" smtClean="0"/>
              <a:t>1: 2.5</a:t>
            </a:r>
          </a:p>
          <a:p>
            <a:pPr>
              <a:buFont typeface="Wingdings" pitchFamily="2" charset="2"/>
              <a:buChar char="§"/>
            </a:pPr>
            <a:r>
              <a:rPr lang="en-NZ" sz="1800" b="0" dirty="0" smtClean="0"/>
              <a:t>At risk age groups:15-24 years and 45-49 years </a:t>
            </a:r>
            <a:endParaRPr lang="en-US" sz="1800" b="0" dirty="0" smtClean="0"/>
          </a:p>
          <a:p>
            <a:pPr>
              <a:buFont typeface="Wingdings" pitchFamily="2" charset="2"/>
              <a:buChar char="§"/>
            </a:pPr>
            <a:r>
              <a:rPr lang="en-US" sz="1800" b="0" dirty="0" smtClean="0"/>
              <a:t>Highest rate in </a:t>
            </a:r>
            <a:r>
              <a:rPr lang="en-NZ" sz="1800" b="0" dirty="0" err="1" smtClean="0"/>
              <a:t>Māori</a:t>
            </a:r>
            <a:r>
              <a:rPr lang="en-NZ" sz="1800" b="0" dirty="0" smtClean="0"/>
              <a:t> males </a:t>
            </a:r>
          </a:p>
          <a:p>
            <a:pPr lvl="3">
              <a:buFont typeface="Arial" pitchFamily="34" charset="0"/>
              <a:buChar char="•"/>
            </a:pPr>
            <a:r>
              <a:rPr lang="en-NZ" sz="1800" b="0" dirty="0" smtClean="0"/>
              <a:t>1 in 7 deaths</a:t>
            </a:r>
          </a:p>
        </p:txBody>
      </p:sp>
      <p:pic>
        <p:nvPicPr>
          <p:cNvPr id="2050" name="Picture 2"/>
          <p:cNvPicPr>
            <a:picLocks noChangeAspect="1" noChangeArrowheads="1"/>
          </p:cNvPicPr>
          <p:nvPr/>
        </p:nvPicPr>
        <p:blipFill>
          <a:blip r:embed="rId4"/>
          <a:srcRect/>
          <a:stretch>
            <a:fillRect/>
          </a:stretch>
        </p:blipFill>
        <p:spPr bwMode="auto">
          <a:xfrm>
            <a:off x="838200" y="3810000"/>
            <a:ext cx="2371725" cy="2000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SUICIDE   -    occupational context</a:t>
            </a:r>
            <a:endParaRPr lang="en-NZ" dirty="0"/>
          </a:p>
        </p:txBody>
      </p:sp>
      <p:pic>
        <p:nvPicPr>
          <p:cNvPr id="1026" name="Picture 2"/>
          <p:cNvPicPr>
            <a:picLocks noGrp="1" noChangeAspect="1" noChangeArrowheads="1"/>
          </p:cNvPicPr>
          <p:nvPr>
            <p:ph idx="1"/>
          </p:nvPr>
        </p:nvPicPr>
        <p:blipFill>
          <a:blip r:embed="rId2"/>
          <a:srcRect/>
          <a:stretch>
            <a:fillRect/>
          </a:stretch>
        </p:blipFill>
        <p:spPr bwMode="auto">
          <a:xfrm>
            <a:off x="3886199" y="2286000"/>
            <a:ext cx="4851797" cy="363175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TextBox 5"/>
          <p:cNvSpPr txBox="1"/>
          <p:nvPr/>
        </p:nvSpPr>
        <p:spPr>
          <a:xfrm>
            <a:off x="685800" y="990600"/>
            <a:ext cx="5715000" cy="3139321"/>
          </a:xfrm>
          <a:prstGeom prst="rect">
            <a:avLst/>
          </a:prstGeom>
          <a:noFill/>
        </p:spPr>
        <p:txBody>
          <a:bodyPr wrap="square" rtlCol="0">
            <a:spAutoFit/>
          </a:bodyPr>
          <a:lstStyle/>
          <a:p>
            <a:pPr>
              <a:buFont typeface="Wingdings" pitchFamily="2" charset="2"/>
              <a:buChar char="§"/>
            </a:pPr>
            <a:endParaRPr lang="en-US" dirty="0" smtClean="0"/>
          </a:p>
          <a:p>
            <a:pPr>
              <a:buFont typeface="Arial" pitchFamily="34" charset="0"/>
              <a:buChar char="•"/>
            </a:pPr>
            <a:r>
              <a:rPr lang="en-US" dirty="0" smtClean="0"/>
              <a:t>  </a:t>
            </a:r>
            <a:r>
              <a:rPr lang="en-US" b="1" dirty="0" smtClean="0"/>
              <a:t>41 % of people were in stable employments</a:t>
            </a:r>
          </a:p>
          <a:p>
            <a:endParaRPr lang="en-US" dirty="0" smtClean="0"/>
          </a:p>
          <a:p>
            <a:pPr>
              <a:buFont typeface="Arial" pitchFamily="34" charset="0"/>
              <a:buChar char="•"/>
            </a:pPr>
            <a:r>
              <a:rPr lang="en-US" dirty="0" smtClean="0"/>
              <a:t>  Awareness of methods in relation to resources available in workplace</a:t>
            </a:r>
          </a:p>
          <a:p>
            <a:endParaRPr lang="en-US" dirty="0" smtClean="0"/>
          </a:p>
          <a:p>
            <a:endParaRPr lang="en-US" dirty="0" smtClean="0"/>
          </a:p>
          <a:p>
            <a:endParaRPr lang="en-US" dirty="0" smtClean="0"/>
          </a:p>
          <a:p>
            <a:pPr>
              <a:buFont typeface="Arial" pitchFamily="34" charset="0"/>
              <a:buChar char="•"/>
            </a:pPr>
            <a:r>
              <a:rPr lang="en-US" dirty="0" smtClean="0"/>
              <a:t>  CCDHB 5</a:t>
            </a:r>
            <a:r>
              <a:rPr lang="en-US" baseline="30000" dirty="0" smtClean="0"/>
              <a:t>th</a:t>
            </a:r>
            <a:r>
              <a:rPr lang="en-US" dirty="0" smtClean="0"/>
              <a:t> highest in NZ  </a:t>
            </a:r>
          </a:p>
          <a:p>
            <a:r>
              <a:rPr lang="en-US" dirty="0" smtClean="0"/>
              <a:t>- 40 in 12 months</a:t>
            </a:r>
            <a:endParaRPr lang="en-NZ" dirty="0" smtClean="0"/>
          </a:p>
          <a:p>
            <a:endParaRPr lang="en-NZ"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7520940" cy="548640"/>
          </a:xfrm>
        </p:spPr>
        <p:txBody>
          <a:bodyPr/>
          <a:lstStyle/>
          <a:p>
            <a:r>
              <a:rPr lang="en-US" dirty="0" smtClean="0"/>
              <a:t>What do we do with our day?</a:t>
            </a:r>
            <a:endParaRPr lang="en-US" dirty="0"/>
          </a:p>
        </p:txBody>
      </p:sp>
      <p:graphicFrame>
        <p:nvGraphicFramePr>
          <p:cNvPr id="4" name="Chart 3"/>
          <p:cNvGraphicFramePr/>
          <p:nvPr>
            <p:extLst>
              <p:ext uri="{D42A27DB-BD31-4B8C-83A1-F6EECF244321}">
                <p14:modId xmlns:p14="http://schemas.microsoft.com/office/powerpoint/2010/main" val="1203096446"/>
              </p:ext>
            </p:extLst>
          </p:nvPr>
        </p:nvGraphicFramePr>
        <p:xfrm>
          <a:off x="1219200" y="685800"/>
          <a:ext cx="6705600" cy="4724400"/>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4"/>
          <p:cNvSpPr/>
          <p:nvPr/>
        </p:nvSpPr>
        <p:spPr>
          <a:xfrm>
            <a:off x="3200400" y="5105400"/>
            <a:ext cx="5715000" cy="1200329"/>
          </a:xfrm>
          <a:prstGeom prst="rect">
            <a:avLst/>
          </a:prstGeom>
        </p:spPr>
        <p:txBody>
          <a:bodyPr wrap="square">
            <a:spAutoFit/>
          </a:bodyPr>
          <a:lstStyle/>
          <a:p>
            <a:r>
              <a:rPr lang="en-NZ" dirty="0" smtClean="0"/>
              <a:t>Depression is a common and  pervasive mood disorder that causes persistent low or depressed mood that affects ones cognition, behaviour, sleep, appetite, energy and </a:t>
            </a:r>
            <a:r>
              <a:rPr lang="en-NZ" dirty="0" smtClean="0">
                <a:solidFill>
                  <a:srgbClr val="FF0000"/>
                </a:solidFill>
              </a:rPr>
              <a:t>impairs social and/or occupational functioning.  </a:t>
            </a:r>
          </a:p>
        </p:txBody>
      </p:sp>
    </p:spTree>
    <p:extLst>
      <p:ext uri="{BB962C8B-B14F-4D97-AF65-F5344CB8AC3E}">
        <p14:creationId xmlns:p14="http://schemas.microsoft.com/office/powerpoint/2010/main" val="3332372299"/>
      </p:ext>
    </p:extLst>
  </p:cSld>
  <p:clrMapOvr>
    <a:masterClrMapping/>
  </p:clrMapOvr>
  <mc:AlternateContent xmlns:mc="http://schemas.openxmlformats.org/markup-compatibility/2006" xmlns:p14="http://schemas.microsoft.com/office/powerpoint/2010/main">
    <mc:Choice Requires="p14">
      <p:transition spd="slow" p14:dur="2000" advTm="948"/>
    </mc:Choice>
    <mc:Fallback xmlns="">
      <p:transition spd="slow" advTm="948"/>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3140552372"/>
              </p:ext>
            </p:extLst>
          </p:nvPr>
        </p:nvGraphicFramePr>
        <p:xfrm>
          <a:off x="3124200" y="-1479968"/>
          <a:ext cx="6705600" cy="4648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26" name="Picture 2" descr="C:\Users\Liv\Documents\worksleeprepeat.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8599" y="385823"/>
            <a:ext cx="3331755" cy="3913671"/>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Liv\Documents\workwellbeingimage.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029200" y="3200944"/>
            <a:ext cx="2857500" cy="21971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690492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5402</TotalTime>
  <Words>742</Words>
  <Application>Microsoft Office PowerPoint</Application>
  <PresentationFormat>On-screen Show (4:3)</PresentationFormat>
  <Paragraphs>167</Paragraphs>
  <Slides>23</Slides>
  <Notes>18</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Angles</vt:lpstr>
      <vt:lpstr>Depression in the workplace</vt:lpstr>
      <vt:lpstr>What we will cover:</vt:lpstr>
      <vt:lpstr>PowerPoint Presentation</vt:lpstr>
      <vt:lpstr>Depression in aotearoa</vt:lpstr>
      <vt:lpstr>PowerPoint Presentation</vt:lpstr>
      <vt:lpstr>Suicide in AOTEAROA</vt:lpstr>
      <vt:lpstr>SUICIDE   -    occupational context</vt:lpstr>
      <vt:lpstr>What do we do with our day?</vt:lpstr>
      <vt:lpstr>PowerPoint Presentation</vt:lpstr>
      <vt:lpstr>Occupational Consequences of untreated depression</vt:lpstr>
      <vt:lpstr>PowerPoint Presentation</vt:lpstr>
      <vt:lpstr>PowerPoint Presentation</vt:lpstr>
      <vt:lpstr>Awareness </vt:lpstr>
      <vt:lpstr>Identification: Screening tools</vt:lpstr>
      <vt:lpstr>Identification: Screening tools</vt:lpstr>
      <vt:lpstr>Appraisal</vt:lpstr>
      <vt:lpstr>Barriers</vt:lpstr>
      <vt:lpstr>a maths problem: </vt:lpstr>
      <vt:lpstr>workplace mental health initiatives</vt:lpstr>
      <vt:lpstr>What can you do ? </vt:lpstr>
      <vt:lpstr>Your own wellbeing comes first</vt:lpstr>
      <vt:lpstr>PowerPoint Presentation</vt:lpstr>
      <vt:lpstr>Thank you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Depression in the workplace</dc:title>
  <dc:creator>Liv</dc:creator>
  <cp:lastModifiedBy>Olivia Stubbersfield (CMDHB)</cp:lastModifiedBy>
  <cp:revision>101</cp:revision>
  <dcterms:created xsi:type="dcterms:W3CDTF">2015-08-15T02:05:33Z</dcterms:created>
  <dcterms:modified xsi:type="dcterms:W3CDTF">2018-10-15T01:59:51Z</dcterms:modified>
</cp:coreProperties>
</file>